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 showSpecialPlsOnTitleSld="0">
  <p:sldMasterIdLst>
    <p:sldMasterId id="2147483653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</p:sldIdLst>
  <p:sldSz cy="5143500" cx="9144000"/>
  <p:notesSz cx="6858000" cy="9144000"/>
  <p:embeddedFontLst>
    <p:embeddedFont>
      <p:font typeface="Oswald"/>
      <p:regular r:id="rId17"/>
      <p:bold r:id="rId18"/>
    </p:embeddedFont>
    <p:embeddedFont>
      <p:font typeface="Tinos"/>
      <p:regular r:id="rId19"/>
      <p:bold r:id="rId20"/>
      <p:italic r:id="rId21"/>
      <p:boldItalic r:id="rId22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1842A2B8-1C58-4596-A6C1-93EDF9AB8FCD}">
  <a:tblStyle styleId="{1842A2B8-1C58-4596-A6C1-93EDF9AB8FCD}" styleName="Table_0"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wholeTbl>
    <a:band1H>
      <a:tcTxStyle b="off" i="off"/>
    </a:band1H>
    <a:band2H>
      <a:tcTxStyle b="off" i="off"/>
    </a:band2H>
    <a:band1V>
      <a:tcTxStyle b="off" i="off"/>
    </a:band1V>
    <a:band2V>
      <a:tcTxStyle b="off" i="off"/>
    </a:band2V>
    <a:lastCol>
      <a:tcTxStyle b="off" i="off"/>
    </a:lastCol>
    <a:firstCol>
      <a:tcTxStyle b="off" i="off"/>
    </a:firstCol>
    <a:lastRow>
      <a:tcTxStyle b="off" i="off"/>
    </a:lastRow>
    <a:seCell>
      <a:tcTxStyle b="off" i="off"/>
    </a:seCell>
    <a:swCell>
      <a:tcTxStyle b="off" i="off"/>
    </a:swCell>
    <a:firstRow>
      <a:tcTxStyle b="off" i="off"/>
    </a:firstRow>
    <a:neCell>
      <a:tcTxStyle b="off" i="off"/>
    </a:neCell>
    <a:nwCell>
      <a:tcTxStyle b="off" i="off"/>
    </a:nwCell>
  </a:tblStyle>
</a:tblStyleLst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Tinos-bold.fntdata"/><Relationship Id="rId11" Type="http://schemas.openxmlformats.org/officeDocument/2006/relationships/slide" Target="slides/slide6.xml"/><Relationship Id="rId22" Type="http://schemas.openxmlformats.org/officeDocument/2006/relationships/font" Target="fonts/Tinos-boldItalic.fntdata"/><Relationship Id="rId10" Type="http://schemas.openxmlformats.org/officeDocument/2006/relationships/slide" Target="slides/slide5.xml"/><Relationship Id="rId21" Type="http://schemas.openxmlformats.org/officeDocument/2006/relationships/font" Target="fonts/Tinos-italic.fntdata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font" Target="fonts/Oswald-regular.fntdata"/><Relationship Id="rId16" Type="http://schemas.openxmlformats.org/officeDocument/2006/relationships/slide" Target="slides/slide11.xml"/><Relationship Id="rId5" Type="http://schemas.openxmlformats.org/officeDocument/2006/relationships/notesMaster" Target="notesMasters/notesMaster1.xml"/><Relationship Id="rId19" Type="http://schemas.openxmlformats.org/officeDocument/2006/relationships/font" Target="fonts/Tinos-regular.fntdata"/><Relationship Id="rId6" Type="http://schemas.openxmlformats.org/officeDocument/2006/relationships/slide" Target="slides/slide1.xml"/><Relationship Id="rId18" Type="http://schemas.openxmlformats.org/officeDocument/2006/relationships/font" Target="fonts/Oswald-bold.fntdata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●"/>
              <a:defRPr b="0" i="0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17500" lvl="1" marL="9144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○"/>
              <a:defRPr b="0" i="0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17500" lvl="2" marL="13716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■"/>
              <a:defRPr b="0" i="0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17500" lvl="3" marL="18288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●"/>
              <a:defRPr b="0" i="0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17500" lvl="4" marL="22860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○"/>
              <a:defRPr b="0" i="0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■"/>
              <a:defRPr b="0" i="0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17500" lvl="6" marL="32004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●"/>
              <a:defRPr b="0" i="0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17500" lvl="7" marL="36576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○"/>
              <a:defRPr b="0" i="0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17500" lvl="8" marL="41148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■"/>
              <a:defRPr b="0" i="0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3" name="Google Shape;33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10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23" name="Google Shape;123;p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1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37" name="Google Shape;137;p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9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2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1" name="Google Shape;41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6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3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8" name="Google Shape;48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4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7" name="Google Shape;57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6" name="Google Shape;66;p5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6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75" name="Google Shape;75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5" name="Google Shape;85;p7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8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94" name="Google Shape;94;p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9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08" name="Google Shape;108;p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" type="title">
  <p:cSld name="TITLE"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"/>
          <p:cNvSpPr txBox="1"/>
          <p:nvPr>
            <p:ph type="ctrTitle"/>
          </p:nvPr>
        </p:nvSpPr>
        <p:spPr>
          <a:xfrm>
            <a:off x="2195400" y="1915625"/>
            <a:ext cx="5307900" cy="1159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13" name="Google Shape;13;p2"/>
          <p:cNvSpPr txBox="1"/>
          <p:nvPr>
            <p:ph idx="12" type="sldNum"/>
          </p:nvPr>
        </p:nvSpPr>
        <p:spPr>
          <a:xfrm>
            <a:off x="8684918" y="4749900"/>
            <a:ext cx="459082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Microsoft JhengHei"/>
              <a:buNone/>
              <a:defRPr b="1" i="0" sz="1400" u="none" cap="none" strike="noStrike">
                <a:solidFill>
                  <a:schemeClr val="lt1"/>
                </a:solidFill>
                <a:latin typeface="Microsoft JhengHei"/>
                <a:ea typeface="Microsoft JhengHei"/>
                <a:cs typeface="Microsoft JhengHei"/>
                <a:sym typeface="Microsoft JhengHe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Microsoft JhengHei"/>
              <a:buNone/>
              <a:defRPr b="1" i="0" sz="1400" u="none" cap="none" strike="noStrike">
                <a:solidFill>
                  <a:schemeClr val="lt1"/>
                </a:solidFill>
                <a:latin typeface="Microsoft JhengHei"/>
                <a:ea typeface="Microsoft JhengHei"/>
                <a:cs typeface="Microsoft JhengHei"/>
                <a:sym typeface="Microsoft JhengHe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Microsoft JhengHei"/>
              <a:buNone/>
              <a:defRPr b="1" i="0" sz="1400" u="none" cap="none" strike="noStrike">
                <a:solidFill>
                  <a:schemeClr val="lt1"/>
                </a:solidFill>
                <a:latin typeface="Microsoft JhengHei"/>
                <a:ea typeface="Microsoft JhengHei"/>
                <a:cs typeface="Microsoft JhengHei"/>
                <a:sym typeface="Microsoft JhengHe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Microsoft JhengHei"/>
              <a:buNone/>
              <a:defRPr b="1" i="0" sz="1400" u="none" cap="none" strike="noStrike">
                <a:solidFill>
                  <a:schemeClr val="lt1"/>
                </a:solidFill>
                <a:latin typeface="Microsoft JhengHei"/>
                <a:ea typeface="Microsoft JhengHei"/>
                <a:cs typeface="Microsoft JhengHei"/>
                <a:sym typeface="Microsoft JhengHe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Microsoft JhengHei"/>
              <a:buNone/>
              <a:defRPr b="1" i="0" sz="1400" u="none" cap="none" strike="noStrike">
                <a:solidFill>
                  <a:schemeClr val="lt1"/>
                </a:solidFill>
                <a:latin typeface="Microsoft JhengHei"/>
                <a:ea typeface="Microsoft JhengHei"/>
                <a:cs typeface="Microsoft JhengHei"/>
                <a:sym typeface="Microsoft JhengHe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Microsoft JhengHei"/>
              <a:buNone/>
              <a:defRPr b="1" i="0" sz="1400" u="none" cap="none" strike="noStrike">
                <a:solidFill>
                  <a:schemeClr val="lt1"/>
                </a:solidFill>
                <a:latin typeface="Microsoft JhengHei"/>
                <a:ea typeface="Microsoft JhengHei"/>
                <a:cs typeface="Microsoft JhengHei"/>
                <a:sym typeface="Microsoft JhengHe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Microsoft JhengHei"/>
              <a:buNone/>
              <a:defRPr b="1" i="0" sz="1400" u="none" cap="none" strike="noStrike">
                <a:solidFill>
                  <a:schemeClr val="lt1"/>
                </a:solidFill>
                <a:latin typeface="Microsoft JhengHei"/>
                <a:ea typeface="Microsoft JhengHei"/>
                <a:cs typeface="Microsoft JhengHei"/>
                <a:sym typeface="Microsoft JhengHe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Microsoft JhengHei"/>
              <a:buNone/>
              <a:defRPr b="1" i="0" sz="1400" u="none" cap="none" strike="noStrike">
                <a:solidFill>
                  <a:schemeClr val="lt1"/>
                </a:solidFill>
                <a:latin typeface="Microsoft JhengHei"/>
                <a:ea typeface="Microsoft JhengHei"/>
                <a:cs typeface="Microsoft JhengHei"/>
                <a:sym typeface="Microsoft JhengHe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Microsoft JhengHei"/>
              <a:buNone/>
              <a:defRPr b="1" i="0" sz="1400" u="none" cap="none" strike="noStrike">
                <a:solidFill>
                  <a:schemeClr val="lt1"/>
                </a:solidFill>
                <a:latin typeface="Microsoft JhengHei"/>
                <a:ea typeface="Microsoft JhengHei"/>
                <a:cs typeface="Microsoft JhengHei"/>
                <a:sym typeface="Microsoft JhengHe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zh-TW"/>
              <a:t> </a:t>
            </a:r>
            <a:fld id="{00000000-1234-1234-1234-123412341234}" type="slidenum">
              <a:rPr lang="zh-TW">
                <a:latin typeface="Tinos"/>
                <a:ea typeface="Tinos"/>
                <a:cs typeface="Tinos"/>
                <a:sym typeface="Tinos"/>
              </a:rPr>
              <a:t>‹#›</a:t>
            </a:fld>
            <a:endParaRPr>
              <a:latin typeface="Tinos"/>
              <a:ea typeface="Tinos"/>
              <a:cs typeface="Tinos"/>
              <a:sym typeface="Tinos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+ 2 columns" type="twoColTx">
  <p:cSld name="TITLE_AND_TWO_COLUMNS">
    <p:spTree>
      <p:nvGrpSpPr>
        <p:cNvPr id="14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3"/>
          <p:cNvSpPr txBox="1"/>
          <p:nvPr>
            <p:ph type="title"/>
          </p:nvPr>
        </p:nvSpPr>
        <p:spPr>
          <a:xfrm>
            <a:off x="1556175" y="719375"/>
            <a:ext cx="6616800" cy="6999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>
                <a:latin typeface="Microsoft JhengHei"/>
                <a:ea typeface="Microsoft JhengHei"/>
                <a:cs typeface="Microsoft JhengHei"/>
                <a:sym typeface="Microsoft JhengHe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9pPr>
          </a:lstStyle>
          <a:p/>
        </p:txBody>
      </p:sp>
      <p:sp>
        <p:nvSpPr>
          <p:cNvPr id="16" name="Google Shape;16;p3"/>
          <p:cNvSpPr txBox="1"/>
          <p:nvPr>
            <p:ph idx="1" type="body"/>
          </p:nvPr>
        </p:nvSpPr>
        <p:spPr>
          <a:xfrm>
            <a:off x="1556175" y="1479375"/>
            <a:ext cx="3211800" cy="2669657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683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Char char="◈"/>
              <a:defRPr sz="2200">
                <a:latin typeface="Microsoft JhengHei"/>
                <a:ea typeface="Microsoft JhengHei"/>
                <a:cs typeface="Microsoft JhengHei"/>
                <a:sym typeface="Microsoft JhengHei"/>
              </a:defRPr>
            </a:lvl1pPr>
            <a:lvl2pPr indent="-3683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Char char="◆"/>
              <a:defRPr sz="2200"/>
            </a:lvl2pPr>
            <a:lvl3pPr indent="-3683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Char char="◇"/>
              <a:defRPr sz="2200"/>
            </a:lvl3pPr>
            <a:lvl4pPr indent="-3683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Char char="⬥"/>
              <a:defRPr sz="2200"/>
            </a:lvl4pPr>
            <a:lvl5pPr indent="-3683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Char char="⬦"/>
              <a:defRPr sz="2200"/>
            </a:lvl5pPr>
            <a:lvl6pPr indent="-368300" lvl="5" marL="2743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Char char="⬦"/>
              <a:defRPr sz="2200"/>
            </a:lvl6pPr>
            <a:lvl7pPr indent="-3683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Char char="⬦"/>
              <a:defRPr sz="2200"/>
            </a:lvl7pPr>
            <a:lvl8pPr indent="-3683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Char char="⬦"/>
              <a:defRPr sz="2200"/>
            </a:lvl8pPr>
            <a:lvl9pPr indent="-3683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Char char="⬦"/>
              <a:defRPr sz="2200"/>
            </a:lvl9pPr>
          </a:lstStyle>
          <a:p/>
        </p:txBody>
      </p:sp>
      <p:sp>
        <p:nvSpPr>
          <p:cNvPr id="17" name="Google Shape;17;p3"/>
          <p:cNvSpPr txBox="1"/>
          <p:nvPr>
            <p:ph idx="2" type="body"/>
          </p:nvPr>
        </p:nvSpPr>
        <p:spPr>
          <a:xfrm>
            <a:off x="4961272" y="1479375"/>
            <a:ext cx="3211800" cy="2669657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683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Char char="◈"/>
              <a:defRPr sz="2200">
                <a:latin typeface="Microsoft JhengHei"/>
                <a:ea typeface="Microsoft JhengHei"/>
                <a:cs typeface="Microsoft JhengHei"/>
                <a:sym typeface="Microsoft JhengHei"/>
              </a:defRPr>
            </a:lvl1pPr>
            <a:lvl2pPr indent="-3683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Char char="◆"/>
              <a:defRPr sz="2200"/>
            </a:lvl2pPr>
            <a:lvl3pPr indent="-3683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Char char="◇"/>
              <a:defRPr sz="2200"/>
            </a:lvl3pPr>
            <a:lvl4pPr indent="-3683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Char char="⬥"/>
              <a:defRPr sz="2200"/>
            </a:lvl4pPr>
            <a:lvl5pPr indent="-3683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Char char="⬦"/>
              <a:defRPr sz="2200"/>
            </a:lvl5pPr>
            <a:lvl6pPr indent="-368300" lvl="5" marL="2743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Char char="⬦"/>
              <a:defRPr sz="2200"/>
            </a:lvl6pPr>
            <a:lvl7pPr indent="-3683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Char char="⬦"/>
              <a:defRPr sz="2200"/>
            </a:lvl7pPr>
            <a:lvl8pPr indent="-3683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Char char="⬦"/>
              <a:defRPr sz="2200"/>
            </a:lvl8pPr>
            <a:lvl9pPr indent="-3683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Char char="⬦"/>
              <a:defRPr sz="2200"/>
            </a:lvl9pPr>
          </a:lstStyle>
          <a:p/>
        </p:txBody>
      </p:sp>
      <p:sp>
        <p:nvSpPr>
          <p:cNvPr id="18" name="Google Shape;18;p3"/>
          <p:cNvSpPr txBox="1"/>
          <p:nvPr>
            <p:ph idx="12" type="sldNum"/>
          </p:nvPr>
        </p:nvSpPr>
        <p:spPr>
          <a:xfrm>
            <a:off x="8723418" y="4749900"/>
            <a:ext cx="420582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  <p:cxnSp>
        <p:nvCxnSpPr>
          <p:cNvPr id="19" name="Google Shape;19;p3"/>
          <p:cNvCxnSpPr/>
          <p:nvPr/>
        </p:nvCxnSpPr>
        <p:spPr>
          <a:xfrm>
            <a:off x="1664750" y="1357125"/>
            <a:ext cx="6526200" cy="0"/>
          </a:xfrm>
          <a:prstGeom prst="straightConnector1">
            <a:avLst/>
          </a:prstGeom>
          <a:noFill/>
          <a:ln cap="flat" cmpd="sng" w="9525">
            <a:solidFill>
              <a:srgbClr val="CCCCCC"/>
            </a:solidFill>
            <a:prstDash val="solid"/>
            <a:round/>
            <a:headEnd len="sm" w="sm" type="none"/>
            <a:tailEnd len="sm" w="sm" type="none"/>
          </a:ln>
        </p:spPr>
      </p:cxn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4"/>
          <p:cNvSpPr txBox="1"/>
          <p:nvPr>
            <p:ph idx="12" type="sldNum"/>
          </p:nvPr>
        </p:nvSpPr>
        <p:spPr>
          <a:xfrm>
            <a:off x="8742670" y="4749900"/>
            <a:ext cx="40133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b="0"/>
            </a:lvl1pPr>
            <a:lvl2pPr indent="0" lvl="1" mar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b="0"/>
            </a:lvl2pPr>
            <a:lvl3pPr indent="0" lvl="2" mar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b="0"/>
            </a:lvl3pPr>
            <a:lvl4pPr indent="0" lvl="3" mar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b="0"/>
            </a:lvl4pPr>
            <a:lvl5pPr indent="0" lvl="4" mar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b="0"/>
            </a:lvl5pPr>
            <a:lvl6pPr indent="0" lvl="5" mar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b="0"/>
            </a:lvl6pPr>
            <a:lvl7pPr indent="0" lvl="6" mar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b="0"/>
            </a:lvl7pPr>
            <a:lvl8pPr indent="0" lvl="7" mar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b="0"/>
            </a:lvl8pPr>
            <a:lvl9pPr indent="0" lvl="8" mar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b="0"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+ 1 column" type="tx">
  <p:cSld name="TITLE_AND_BODY">
    <p:spTree>
      <p:nvGrpSpPr>
        <p:cNvPr id="22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5"/>
          <p:cNvSpPr txBox="1"/>
          <p:nvPr>
            <p:ph type="title"/>
          </p:nvPr>
        </p:nvSpPr>
        <p:spPr>
          <a:xfrm>
            <a:off x="1556175" y="719375"/>
            <a:ext cx="6616800" cy="6999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>
                <a:latin typeface="Microsoft JhengHei"/>
                <a:ea typeface="Microsoft JhengHei"/>
                <a:cs typeface="Microsoft JhengHei"/>
                <a:sym typeface="Microsoft JhengHe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9pPr>
          </a:lstStyle>
          <a:p/>
        </p:txBody>
      </p:sp>
      <p:sp>
        <p:nvSpPr>
          <p:cNvPr id="24" name="Google Shape;24;p5"/>
          <p:cNvSpPr txBox="1"/>
          <p:nvPr>
            <p:ph idx="1" type="body"/>
          </p:nvPr>
        </p:nvSpPr>
        <p:spPr>
          <a:xfrm>
            <a:off x="1556175" y="1378821"/>
            <a:ext cx="6616800" cy="2657456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937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Char char="◈"/>
              <a:defRPr sz="2200">
                <a:latin typeface="Microsoft JhengHei"/>
                <a:ea typeface="Microsoft JhengHei"/>
                <a:cs typeface="Microsoft JhengHei"/>
                <a:sym typeface="Microsoft JhengHei"/>
              </a:defRPr>
            </a:lvl1pPr>
            <a:lvl2pPr indent="-3937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Char char="◆"/>
              <a:defRPr sz="2600"/>
            </a:lvl2pPr>
            <a:lvl3pPr indent="-3937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Char char="◇"/>
              <a:defRPr sz="2600"/>
            </a:lvl3pPr>
            <a:lvl4pPr indent="-3937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Char char="⬥"/>
              <a:defRPr sz="2600"/>
            </a:lvl4pPr>
            <a:lvl5pPr indent="-3937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Char char="⬦"/>
              <a:defRPr sz="2600"/>
            </a:lvl5pPr>
            <a:lvl6pPr indent="-393700" lvl="5" marL="2743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Char char="⬦"/>
              <a:defRPr sz="2600"/>
            </a:lvl6pPr>
            <a:lvl7pPr indent="-3937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Char char="⬦"/>
              <a:defRPr sz="2600"/>
            </a:lvl7pPr>
            <a:lvl8pPr indent="-3937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Char char="⬦"/>
              <a:defRPr sz="2600"/>
            </a:lvl8pPr>
            <a:lvl9pPr indent="-3937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Char char="⬦"/>
              <a:defRPr sz="2600"/>
            </a:lvl9pPr>
          </a:lstStyle>
          <a:p/>
        </p:txBody>
      </p:sp>
      <p:sp>
        <p:nvSpPr>
          <p:cNvPr id="25" name="Google Shape;25;p5"/>
          <p:cNvSpPr txBox="1"/>
          <p:nvPr>
            <p:ph idx="12" type="sldNum"/>
          </p:nvPr>
        </p:nvSpPr>
        <p:spPr>
          <a:xfrm>
            <a:off x="8713794" y="4749900"/>
            <a:ext cx="430206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  <p:cxnSp>
        <p:nvCxnSpPr>
          <p:cNvPr id="26" name="Google Shape;26;p5"/>
          <p:cNvCxnSpPr/>
          <p:nvPr/>
        </p:nvCxnSpPr>
        <p:spPr>
          <a:xfrm>
            <a:off x="1664750" y="1357125"/>
            <a:ext cx="6526200" cy="0"/>
          </a:xfrm>
          <a:prstGeom prst="straightConnector1">
            <a:avLst/>
          </a:prstGeom>
          <a:noFill/>
          <a:ln cap="flat" cmpd="sng" w="9525">
            <a:solidFill>
              <a:srgbClr val="CCCCCC"/>
            </a:solidFill>
            <a:prstDash val="solid"/>
            <a:round/>
            <a:headEnd len="sm" w="sm" type="none"/>
            <a:tailEnd len="sm" w="sm" type="none"/>
          </a:ln>
        </p:spPr>
      </p:cxn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"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6"/>
          <p:cNvSpPr txBox="1"/>
          <p:nvPr>
            <p:ph idx="1" type="body"/>
          </p:nvPr>
        </p:nvSpPr>
        <p:spPr>
          <a:xfrm>
            <a:off x="1592350" y="3640275"/>
            <a:ext cx="6562500" cy="519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666666"/>
              </a:buClr>
              <a:buSzPts val="1600"/>
              <a:buNone/>
              <a:defRPr i="1" sz="1600">
                <a:solidFill>
                  <a:srgbClr val="666666"/>
                </a:solidFill>
              </a:defRPr>
            </a:lvl1pPr>
            <a:lvl2pPr indent="-381000" lvl="1" marL="9144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400"/>
              <a:buChar char="◆"/>
              <a:defRPr/>
            </a:lvl2pPr>
            <a:lvl3pPr indent="-381000" lvl="2" marL="13716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400"/>
              <a:buChar char="◇"/>
              <a:defRPr/>
            </a:lvl3pPr>
            <a:lvl4pPr indent="-3429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⬥"/>
              <a:defRPr/>
            </a:lvl4pPr>
            <a:lvl5pPr indent="-3429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⬦"/>
              <a:defRPr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⬦"/>
              <a:defRPr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⬦"/>
              <a:defRPr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⬦"/>
              <a:defRPr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⬦"/>
              <a:defRPr/>
            </a:lvl9pPr>
          </a:lstStyle>
          <a:p/>
        </p:txBody>
      </p:sp>
      <p:sp>
        <p:nvSpPr>
          <p:cNvPr id="29" name="Google Shape;29;p6"/>
          <p:cNvSpPr txBox="1"/>
          <p:nvPr>
            <p:ph idx="12" type="sldNum"/>
          </p:nvPr>
        </p:nvSpPr>
        <p:spPr>
          <a:xfrm>
            <a:off x="8646416" y="4749900"/>
            <a:ext cx="497584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Microsoft JhengHei"/>
              <a:buNone/>
              <a:defRPr>
                <a:latin typeface="Microsoft JhengHei"/>
                <a:ea typeface="Microsoft JhengHei"/>
                <a:cs typeface="Microsoft JhengHei"/>
                <a:sym typeface="Microsoft JhengHei"/>
              </a:defRPr>
            </a:lvl1pPr>
            <a:lvl2pPr indent="0" lvl="1" mar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Microsoft JhengHei"/>
              <a:buNone/>
              <a:defRPr>
                <a:latin typeface="Microsoft JhengHei"/>
                <a:ea typeface="Microsoft JhengHei"/>
                <a:cs typeface="Microsoft JhengHei"/>
                <a:sym typeface="Microsoft JhengHei"/>
              </a:defRPr>
            </a:lvl2pPr>
            <a:lvl3pPr indent="0" lvl="2" mar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Microsoft JhengHei"/>
              <a:buNone/>
              <a:defRPr>
                <a:latin typeface="Microsoft JhengHei"/>
                <a:ea typeface="Microsoft JhengHei"/>
                <a:cs typeface="Microsoft JhengHei"/>
                <a:sym typeface="Microsoft JhengHei"/>
              </a:defRPr>
            </a:lvl3pPr>
            <a:lvl4pPr indent="0" lvl="3" mar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Microsoft JhengHei"/>
              <a:buNone/>
              <a:defRPr>
                <a:latin typeface="Microsoft JhengHei"/>
                <a:ea typeface="Microsoft JhengHei"/>
                <a:cs typeface="Microsoft JhengHei"/>
                <a:sym typeface="Microsoft JhengHei"/>
              </a:defRPr>
            </a:lvl4pPr>
            <a:lvl5pPr indent="0" lvl="4" mar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Microsoft JhengHei"/>
              <a:buNone/>
              <a:defRPr>
                <a:latin typeface="Microsoft JhengHei"/>
                <a:ea typeface="Microsoft JhengHei"/>
                <a:cs typeface="Microsoft JhengHei"/>
                <a:sym typeface="Microsoft JhengHei"/>
              </a:defRPr>
            </a:lvl5pPr>
            <a:lvl6pPr indent="0" lvl="5" mar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Microsoft JhengHei"/>
              <a:buNone/>
              <a:defRPr>
                <a:latin typeface="Microsoft JhengHei"/>
                <a:ea typeface="Microsoft JhengHei"/>
                <a:cs typeface="Microsoft JhengHei"/>
                <a:sym typeface="Microsoft JhengHei"/>
              </a:defRPr>
            </a:lvl6pPr>
            <a:lvl7pPr indent="0" lvl="6" mar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Microsoft JhengHei"/>
              <a:buNone/>
              <a:defRPr>
                <a:latin typeface="Microsoft JhengHei"/>
                <a:ea typeface="Microsoft JhengHei"/>
                <a:cs typeface="Microsoft JhengHei"/>
                <a:sym typeface="Microsoft JhengHei"/>
              </a:defRPr>
            </a:lvl7pPr>
            <a:lvl8pPr indent="0" lvl="7" mar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Microsoft JhengHei"/>
              <a:buNone/>
              <a:defRPr>
                <a:latin typeface="Microsoft JhengHei"/>
                <a:ea typeface="Microsoft JhengHei"/>
                <a:cs typeface="Microsoft JhengHei"/>
                <a:sym typeface="Microsoft JhengHei"/>
              </a:defRPr>
            </a:lvl8pPr>
            <a:lvl9pPr indent="0" lvl="8" mar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Microsoft JhengHei"/>
              <a:buNone/>
              <a:defRPr>
                <a:latin typeface="Microsoft JhengHei"/>
                <a:ea typeface="Microsoft JhengHei"/>
                <a:cs typeface="Microsoft JhengHei"/>
                <a:sym typeface="Microsoft JhengHei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TW"/>
              <a:t> </a:t>
            </a:r>
            <a:fld id="{00000000-1234-1234-1234-123412341234}" type="slidenum">
              <a:rPr b="0" lang="zh-TW"/>
              <a:t>‹#›</a:t>
            </a:fld>
            <a:endParaRPr b="0"/>
          </a:p>
        </p:txBody>
      </p:sp>
      <p:cxnSp>
        <p:nvCxnSpPr>
          <p:cNvPr id="30" name="Google Shape;30;p6"/>
          <p:cNvCxnSpPr/>
          <p:nvPr/>
        </p:nvCxnSpPr>
        <p:spPr>
          <a:xfrm>
            <a:off x="1706950" y="3643125"/>
            <a:ext cx="6321300" cy="0"/>
          </a:xfrm>
          <a:prstGeom prst="straightConnector1">
            <a:avLst/>
          </a:prstGeom>
          <a:noFill/>
          <a:ln cap="flat" cmpd="sng" w="9525">
            <a:solidFill>
              <a:srgbClr val="CCCCCC"/>
            </a:solidFill>
            <a:prstDash val="solid"/>
            <a:round/>
            <a:headEnd len="sm" w="sm" type="none"/>
            <a:tailEnd len="sm" w="sm" type="none"/>
          </a:ln>
        </p:spPr>
      </p:cxn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image" Target="../media/image7.jpg"/><Relationship Id="rId2" Type="http://schemas.openxmlformats.org/officeDocument/2006/relationships/image" Target="../media/image4.png"/><Relationship Id="rId3" Type="http://schemas.openxmlformats.org/officeDocument/2006/relationships/slideLayout" Target="../slideLayouts/slideLayout1.xml"/><Relationship Id="rId4" Type="http://schemas.openxmlformats.org/officeDocument/2006/relationships/slideLayout" Target="../slideLayouts/slideLayout2.xml"/><Relationship Id="rId5" Type="http://schemas.openxmlformats.org/officeDocument/2006/relationships/slideLayout" Target="../slideLayouts/slideLayout3.xml"/><Relationship Id="rId6" Type="http://schemas.openxmlformats.org/officeDocument/2006/relationships/slideLayout" Target="../slideLayouts/slideLayout4.xml"/><Relationship Id="rId7" Type="http://schemas.openxmlformats.org/officeDocument/2006/relationships/slideLayout" Target="../slideLayouts/slideLayout5.xml"/><Relationship Id="rId8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">
    <p:bg>
      <p:bgPr>
        <a:blipFill>
          <a:blip r:embed="rId1">
            <a:alphaModFix/>
          </a:blip>
          <a:stretch>
            <a:fillRect/>
          </a:stretch>
        </a:blip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libro.png" id="6" name="Google Shape;6;p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Google Shape;7;p1"/>
          <p:cNvSpPr txBox="1"/>
          <p:nvPr>
            <p:ph type="title"/>
          </p:nvPr>
        </p:nvSpPr>
        <p:spPr>
          <a:xfrm>
            <a:off x="1556175" y="719375"/>
            <a:ext cx="6616800" cy="6999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5212A"/>
              </a:buClr>
              <a:buSzPts val="2400"/>
              <a:buFont typeface="Oswald"/>
              <a:buNone/>
              <a:defRPr b="1" i="0" sz="2400" u="none" cap="none" strike="noStrike">
                <a:solidFill>
                  <a:srgbClr val="25212A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rgbClr val="25212A"/>
              </a:buClr>
              <a:buSzPts val="2400"/>
              <a:buFont typeface="Oswald"/>
              <a:buNone/>
              <a:defRPr b="1" sz="2400">
                <a:solidFill>
                  <a:srgbClr val="25212A"/>
                </a:solidFill>
                <a:latin typeface="Oswald"/>
                <a:ea typeface="Oswald"/>
                <a:cs typeface="Oswald"/>
                <a:sym typeface="Oswald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rgbClr val="25212A"/>
              </a:buClr>
              <a:buSzPts val="2400"/>
              <a:buFont typeface="Oswald"/>
              <a:buNone/>
              <a:defRPr b="1" sz="2400">
                <a:solidFill>
                  <a:srgbClr val="25212A"/>
                </a:solidFill>
                <a:latin typeface="Oswald"/>
                <a:ea typeface="Oswald"/>
                <a:cs typeface="Oswald"/>
                <a:sym typeface="Oswald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rgbClr val="25212A"/>
              </a:buClr>
              <a:buSzPts val="2400"/>
              <a:buFont typeface="Oswald"/>
              <a:buNone/>
              <a:defRPr b="1" sz="2400">
                <a:solidFill>
                  <a:srgbClr val="25212A"/>
                </a:solidFill>
                <a:latin typeface="Oswald"/>
                <a:ea typeface="Oswald"/>
                <a:cs typeface="Oswald"/>
                <a:sym typeface="Oswald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rgbClr val="25212A"/>
              </a:buClr>
              <a:buSzPts val="2400"/>
              <a:buFont typeface="Oswald"/>
              <a:buNone/>
              <a:defRPr b="1" sz="2400">
                <a:solidFill>
                  <a:srgbClr val="25212A"/>
                </a:solidFill>
                <a:latin typeface="Oswald"/>
                <a:ea typeface="Oswald"/>
                <a:cs typeface="Oswald"/>
                <a:sym typeface="Oswal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rgbClr val="25212A"/>
              </a:buClr>
              <a:buSzPts val="2400"/>
              <a:buFont typeface="Oswald"/>
              <a:buNone/>
              <a:defRPr b="1" sz="2400">
                <a:solidFill>
                  <a:srgbClr val="25212A"/>
                </a:solidFill>
                <a:latin typeface="Oswald"/>
                <a:ea typeface="Oswald"/>
                <a:cs typeface="Oswald"/>
                <a:sym typeface="Oswald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rgbClr val="25212A"/>
              </a:buClr>
              <a:buSzPts val="2400"/>
              <a:buFont typeface="Oswald"/>
              <a:buNone/>
              <a:defRPr b="1" sz="2400">
                <a:solidFill>
                  <a:srgbClr val="25212A"/>
                </a:solidFill>
                <a:latin typeface="Oswald"/>
                <a:ea typeface="Oswald"/>
                <a:cs typeface="Oswald"/>
                <a:sym typeface="Oswald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rgbClr val="25212A"/>
              </a:buClr>
              <a:buSzPts val="2400"/>
              <a:buFont typeface="Oswald"/>
              <a:buNone/>
              <a:defRPr b="1" sz="2400">
                <a:solidFill>
                  <a:srgbClr val="25212A"/>
                </a:solidFill>
                <a:latin typeface="Oswald"/>
                <a:ea typeface="Oswald"/>
                <a:cs typeface="Oswald"/>
                <a:sym typeface="Oswald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rgbClr val="25212A"/>
              </a:buClr>
              <a:buSzPts val="2400"/>
              <a:buFont typeface="Oswald"/>
              <a:buNone/>
              <a:defRPr b="1" sz="2400">
                <a:solidFill>
                  <a:srgbClr val="25212A"/>
                </a:solidFill>
                <a:latin typeface="Oswald"/>
                <a:ea typeface="Oswald"/>
                <a:cs typeface="Oswald"/>
                <a:sym typeface="Oswald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" type="body"/>
          </p:nvPr>
        </p:nvSpPr>
        <p:spPr>
          <a:xfrm>
            <a:off x="1556175" y="1378821"/>
            <a:ext cx="6616800" cy="2709475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419100" lvl="0" marL="4572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25212A"/>
              </a:buClr>
              <a:buSzPts val="3000"/>
              <a:buFont typeface="Tinos"/>
              <a:buChar char="◈"/>
              <a:defRPr b="0" i="0" sz="3000" u="none" cap="none" strike="noStrike">
                <a:solidFill>
                  <a:srgbClr val="25212A"/>
                </a:solidFill>
                <a:latin typeface="Tinos"/>
                <a:ea typeface="Tinos"/>
                <a:cs typeface="Tinos"/>
                <a:sym typeface="Tinos"/>
              </a:defRPr>
            </a:lvl1pPr>
            <a:lvl2pPr indent="-381000" lvl="1" marL="9144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25212A"/>
              </a:buClr>
              <a:buSzPts val="2400"/>
              <a:buFont typeface="Tinos"/>
              <a:buChar char="◆"/>
              <a:defRPr b="0" i="0" sz="2400" u="none" cap="none" strike="noStrike">
                <a:solidFill>
                  <a:srgbClr val="25212A"/>
                </a:solidFill>
                <a:latin typeface="Tinos"/>
                <a:ea typeface="Tinos"/>
                <a:cs typeface="Tinos"/>
                <a:sym typeface="Tinos"/>
              </a:defRPr>
            </a:lvl2pPr>
            <a:lvl3pPr indent="-381000" lvl="2" marL="13716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25212A"/>
              </a:buClr>
              <a:buSzPts val="2400"/>
              <a:buFont typeface="Tinos"/>
              <a:buChar char="◇"/>
              <a:defRPr b="0" i="0" sz="2400" u="none" cap="none" strike="noStrike">
                <a:solidFill>
                  <a:srgbClr val="25212A"/>
                </a:solidFill>
                <a:latin typeface="Tinos"/>
                <a:ea typeface="Tinos"/>
                <a:cs typeface="Tinos"/>
                <a:sym typeface="Tinos"/>
              </a:defRPr>
            </a:lvl3pPr>
            <a:lvl4pPr indent="-342900" lvl="3" marL="18288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25212A"/>
              </a:buClr>
              <a:buSzPts val="1800"/>
              <a:buFont typeface="Tinos"/>
              <a:buChar char="⬥"/>
              <a:defRPr b="0" i="0" sz="1800" u="none" cap="none" strike="noStrike">
                <a:solidFill>
                  <a:srgbClr val="25212A"/>
                </a:solidFill>
                <a:latin typeface="Tinos"/>
                <a:ea typeface="Tinos"/>
                <a:cs typeface="Tinos"/>
                <a:sym typeface="Tinos"/>
              </a:defRPr>
            </a:lvl4pPr>
            <a:lvl5pPr indent="-342900" lvl="4" marL="22860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25212A"/>
              </a:buClr>
              <a:buSzPts val="1800"/>
              <a:buFont typeface="Tinos"/>
              <a:buChar char="⬦"/>
              <a:defRPr b="0" i="0" sz="1800" u="none" cap="none" strike="noStrike">
                <a:solidFill>
                  <a:srgbClr val="25212A"/>
                </a:solidFill>
                <a:latin typeface="Tinos"/>
                <a:ea typeface="Tinos"/>
                <a:cs typeface="Tinos"/>
                <a:sym typeface="Tinos"/>
              </a:defRPr>
            </a:lvl5pPr>
            <a:lvl6pPr indent="-342900" lvl="5" marL="27432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25212A"/>
              </a:buClr>
              <a:buSzPts val="1800"/>
              <a:buFont typeface="Tinos"/>
              <a:buChar char="⬦"/>
              <a:defRPr b="0" i="0" sz="1800" u="none" cap="none" strike="noStrike">
                <a:solidFill>
                  <a:srgbClr val="25212A"/>
                </a:solidFill>
                <a:latin typeface="Tinos"/>
                <a:ea typeface="Tinos"/>
                <a:cs typeface="Tinos"/>
                <a:sym typeface="Tinos"/>
              </a:defRPr>
            </a:lvl6pPr>
            <a:lvl7pPr indent="-342900" lvl="6" marL="32004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25212A"/>
              </a:buClr>
              <a:buSzPts val="1800"/>
              <a:buFont typeface="Tinos"/>
              <a:buChar char="⬦"/>
              <a:defRPr b="0" i="0" sz="1800" u="none" cap="none" strike="noStrike">
                <a:solidFill>
                  <a:srgbClr val="25212A"/>
                </a:solidFill>
                <a:latin typeface="Tinos"/>
                <a:ea typeface="Tinos"/>
                <a:cs typeface="Tinos"/>
                <a:sym typeface="Tinos"/>
              </a:defRPr>
            </a:lvl7pPr>
            <a:lvl8pPr indent="-342900" lvl="7" marL="36576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25212A"/>
              </a:buClr>
              <a:buSzPts val="1800"/>
              <a:buFont typeface="Tinos"/>
              <a:buChar char="⬦"/>
              <a:defRPr b="0" i="0" sz="1800" u="none" cap="none" strike="noStrike">
                <a:solidFill>
                  <a:srgbClr val="25212A"/>
                </a:solidFill>
                <a:latin typeface="Tinos"/>
                <a:ea typeface="Tinos"/>
                <a:cs typeface="Tinos"/>
                <a:sym typeface="Tinos"/>
              </a:defRPr>
            </a:lvl8pPr>
            <a:lvl9pPr indent="-342900" lvl="8" marL="41148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25212A"/>
              </a:buClr>
              <a:buSzPts val="1800"/>
              <a:buFont typeface="Tinos"/>
              <a:buChar char="⬦"/>
              <a:defRPr b="0" i="0" sz="1800" u="none" cap="none" strike="noStrike">
                <a:solidFill>
                  <a:srgbClr val="25212A"/>
                </a:solidFill>
                <a:latin typeface="Tinos"/>
                <a:ea typeface="Tinos"/>
                <a:cs typeface="Tinos"/>
                <a:sym typeface="Tinos"/>
              </a:defRPr>
            </a:lvl9pPr>
          </a:lstStyle>
          <a:p/>
        </p:txBody>
      </p:sp>
      <p:sp>
        <p:nvSpPr>
          <p:cNvPr id="9" name="Google Shape;9;p1"/>
          <p:cNvSpPr txBox="1"/>
          <p:nvPr>
            <p:ph idx="12" type="sldNum"/>
          </p:nvPr>
        </p:nvSpPr>
        <p:spPr>
          <a:xfrm>
            <a:off x="8617618" y="4749900"/>
            <a:ext cx="459082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Microsoft JhengHei"/>
              <a:buNone/>
              <a:defRPr b="1" i="0" sz="1400" u="none" cap="none" strike="noStrike">
                <a:solidFill>
                  <a:schemeClr val="lt1"/>
                </a:solidFill>
                <a:latin typeface="Microsoft JhengHei"/>
                <a:ea typeface="Microsoft JhengHei"/>
                <a:cs typeface="Microsoft JhengHei"/>
                <a:sym typeface="Microsoft JhengHe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Microsoft JhengHei"/>
              <a:buNone/>
              <a:defRPr b="1" i="0" sz="1400" u="none" cap="none" strike="noStrike">
                <a:solidFill>
                  <a:schemeClr val="lt1"/>
                </a:solidFill>
                <a:latin typeface="Microsoft JhengHei"/>
                <a:ea typeface="Microsoft JhengHei"/>
                <a:cs typeface="Microsoft JhengHei"/>
                <a:sym typeface="Microsoft JhengHe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Microsoft JhengHei"/>
              <a:buNone/>
              <a:defRPr b="1" i="0" sz="1400" u="none" cap="none" strike="noStrike">
                <a:solidFill>
                  <a:schemeClr val="lt1"/>
                </a:solidFill>
                <a:latin typeface="Microsoft JhengHei"/>
                <a:ea typeface="Microsoft JhengHei"/>
                <a:cs typeface="Microsoft JhengHei"/>
                <a:sym typeface="Microsoft JhengHe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Microsoft JhengHei"/>
              <a:buNone/>
              <a:defRPr b="1" i="0" sz="1400" u="none" cap="none" strike="noStrike">
                <a:solidFill>
                  <a:schemeClr val="lt1"/>
                </a:solidFill>
                <a:latin typeface="Microsoft JhengHei"/>
                <a:ea typeface="Microsoft JhengHei"/>
                <a:cs typeface="Microsoft JhengHei"/>
                <a:sym typeface="Microsoft JhengHe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Microsoft JhengHei"/>
              <a:buNone/>
              <a:defRPr b="1" i="0" sz="1400" u="none" cap="none" strike="noStrike">
                <a:solidFill>
                  <a:schemeClr val="lt1"/>
                </a:solidFill>
                <a:latin typeface="Microsoft JhengHei"/>
                <a:ea typeface="Microsoft JhengHei"/>
                <a:cs typeface="Microsoft JhengHei"/>
                <a:sym typeface="Microsoft JhengHe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Microsoft JhengHei"/>
              <a:buNone/>
              <a:defRPr b="1" i="0" sz="1400" u="none" cap="none" strike="noStrike">
                <a:solidFill>
                  <a:schemeClr val="lt1"/>
                </a:solidFill>
                <a:latin typeface="Microsoft JhengHei"/>
                <a:ea typeface="Microsoft JhengHei"/>
                <a:cs typeface="Microsoft JhengHei"/>
                <a:sym typeface="Microsoft JhengHe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Microsoft JhengHei"/>
              <a:buNone/>
              <a:defRPr b="1" i="0" sz="1400" u="none" cap="none" strike="noStrike">
                <a:solidFill>
                  <a:schemeClr val="lt1"/>
                </a:solidFill>
                <a:latin typeface="Microsoft JhengHei"/>
                <a:ea typeface="Microsoft JhengHei"/>
                <a:cs typeface="Microsoft JhengHei"/>
                <a:sym typeface="Microsoft JhengHe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Microsoft JhengHei"/>
              <a:buNone/>
              <a:defRPr b="1" i="0" sz="1400" u="none" cap="none" strike="noStrike">
                <a:solidFill>
                  <a:schemeClr val="lt1"/>
                </a:solidFill>
                <a:latin typeface="Microsoft JhengHei"/>
                <a:ea typeface="Microsoft JhengHei"/>
                <a:cs typeface="Microsoft JhengHei"/>
                <a:sym typeface="Microsoft JhengHe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Microsoft JhengHei"/>
              <a:buNone/>
              <a:defRPr b="1" i="0" sz="1400" u="none" cap="none" strike="noStrike">
                <a:solidFill>
                  <a:schemeClr val="lt1"/>
                </a:solidFill>
                <a:latin typeface="Microsoft JhengHei"/>
                <a:ea typeface="Microsoft JhengHei"/>
                <a:cs typeface="Microsoft JhengHei"/>
                <a:sym typeface="Microsoft JhengHe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zh-TW"/>
              <a:t> </a:t>
            </a:r>
            <a:fld id="{00000000-1234-1234-1234-123412341234}" type="slidenum">
              <a:rPr lang="zh-TW">
                <a:latin typeface="Tinos"/>
                <a:ea typeface="Tinos"/>
                <a:cs typeface="Tinos"/>
                <a:sym typeface="Tinos"/>
              </a:rPr>
              <a:t>‹#›</a:t>
            </a:fld>
            <a:endParaRPr>
              <a:latin typeface="Tinos"/>
              <a:ea typeface="Tinos"/>
              <a:cs typeface="Tinos"/>
              <a:sym typeface="Tinos"/>
            </a:endParaRPr>
          </a:p>
        </p:txBody>
      </p:sp>
      <p:sp>
        <p:nvSpPr>
          <p:cNvPr id="10" name="Google Shape;10;p1"/>
          <p:cNvSpPr/>
          <p:nvPr/>
        </p:nvSpPr>
        <p:spPr>
          <a:xfrm>
            <a:off x="0" y="4856177"/>
            <a:ext cx="3381054" cy="2923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Font typeface="Microsoft JhengHei"/>
              <a:buNone/>
            </a:pPr>
            <a:r>
              <a:rPr b="1" i="0" lang="zh-TW" sz="1300" u="none" cap="none" strike="noStrike">
                <a:solidFill>
                  <a:schemeClr val="lt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臺灣國際資訊奧林匹亞競賽 (TOI) 推廣計畫 </a:t>
            </a:r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3"/>
    <p:sldLayoutId id="2147483649" r:id="rId4"/>
    <p:sldLayoutId id="2147483650" r:id="rId5"/>
    <p:sldLayoutId id="2147483651" r:id="rId6"/>
    <p:sldLayoutId id="2147483652" r:id="rId7"/>
  </p:sldLayoutIdLst>
  <p:transition>
    <p:fade thruBlk="1"/>
  </p:transition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hyperlink" Target="http://www.flaticon.com/" TargetMode="External"/><Relationship Id="rId4" Type="http://schemas.openxmlformats.org/officeDocument/2006/relationships/image" Target="../media/image3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2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hyperlink" Target="http://www.flaticon.com/" TargetMode="External"/><Relationship Id="rId4" Type="http://schemas.openxmlformats.org/officeDocument/2006/relationships/image" Target="../media/image11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hyperlink" Target="http://www.flaticon.com/" TargetMode="External"/><Relationship Id="rId4" Type="http://schemas.openxmlformats.org/officeDocument/2006/relationships/image" Target="../media/image5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0.png"/><Relationship Id="rId4" Type="http://schemas.openxmlformats.org/officeDocument/2006/relationships/image" Target="../media/image8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hyperlink" Target="http://www.flaticon.com/" TargetMode="External"/><Relationship Id="rId4" Type="http://schemas.openxmlformats.org/officeDocument/2006/relationships/image" Target="../media/image6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4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7"/>
          <p:cNvSpPr txBox="1"/>
          <p:nvPr>
            <p:ph type="ctrTitle"/>
          </p:nvPr>
        </p:nvSpPr>
        <p:spPr>
          <a:xfrm>
            <a:off x="1560382" y="1602769"/>
            <a:ext cx="5307900" cy="1839074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</a:pPr>
            <a:r>
              <a:rPr lang="zh-TW" sz="5000">
                <a:latin typeface="Microsoft JhengHei"/>
                <a:ea typeface="Microsoft JhengHei"/>
                <a:cs typeface="Microsoft JhengHei"/>
                <a:sym typeface="Microsoft JhengHei"/>
              </a:rPr>
              <a:t>TOI推廣計畫</a:t>
            </a:r>
            <a:br>
              <a:rPr lang="zh-TW" sz="6000">
                <a:latin typeface="Microsoft JhengHei"/>
                <a:ea typeface="Microsoft JhengHei"/>
                <a:cs typeface="Microsoft JhengHei"/>
                <a:sym typeface="Microsoft JhengHei"/>
              </a:rPr>
            </a:br>
            <a:r>
              <a:rPr b="0" lang="zh-TW" sz="3000">
                <a:latin typeface="Microsoft JhengHei"/>
                <a:ea typeface="Microsoft JhengHei"/>
                <a:cs typeface="Microsoft JhengHei"/>
                <a:sym typeface="Microsoft JhengHei"/>
              </a:rPr>
              <a:t>解題-貨幣轉換</a:t>
            </a:r>
            <a:endParaRPr b="0" sz="3000"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sp>
        <p:nvSpPr>
          <p:cNvPr id="36" name="Google Shape;36;p7"/>
          <p:cNvSpPr txBox="1"/>
          <p:nvPr>
            <p:ph idx="12" type="sldNum"/>
          </p:nvPr>
        </p:nvSpPr>
        <p:spPr>
          <a:xfrm>
            <a:off x="8595300" y="4749900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  <p:sp>
        <p:nvSpPr>
          <p:cNvPr id="37" name="Google Shape;37;p7"/>
          <p:cNvSpPr/>
          <p:nvPr/>
        </p:nvSpPr>
        <p:spPr>
          <a:xfrm>
            <a:off x="2923592" y="4184840"/>
            <a:ext cx="6555939" cy="2769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zh-TW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Icon made by [https://www.flaticon.com/authors/monkik]from </a:t>
            </a:r>
            <a:r>
              <a:rPr b="0" i="0" lang="zh-TW" sz="1200" u="sng" cap="none" strike="noStrike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3"/>
              </a:rPr>
              <a:t>www.flaticon.com</a:t>
            </a:r>
            <a:r>
              <a:rPr b="0" i="0" lang="zh-TW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 </a:t>
            </a:r>
            <a:endParaRPr b="0" i="0" sz="12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8" name="Google Shape;38;p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834292" y="1373864"/>
            <a:ext cx="2067979" cy="206797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5" name="Google Shape;125;p1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969806" y="2774906"/>
            <a:ext cx="3453190" cy="1360963"/>
          </a:xfrm>
          <a:prstGeom prst="rect">
            <a:avLst/>
          </a:prstGeom>
          <a:noFill/>
          <a:ln cap="flat" cmpd="sng" w="9525">
            <a:solidFill>
              <a:srgbClr val="3F3F3F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126" name="Google Shape;126;p16"/>
          <p:cNvSpPr/>
          <p:nvPr/>
        </p:nvSpPr>
        <p:spPr>
          <a:xfrm>
            <a:off x="1731534" y="1452503"/>
            <a:ext cx="6266082" cy="66261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8575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1600"/>
              <a:buFont typeface="Noto Sans Symbols"/>
              <a:buChar char="⮚"/>
            </a:pPr>
            <a:r>
              <a:rPr b="1" i="0" lang="zh-TW" sz="1600" u="none" cap="none" strike="noStrike">
                <a:solidFill>
                  <a:srgbClr val="0070C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計算餘額：</a:t>
            </a:r>
            <a:endParaRPr b="1" i="0" sz="1600" u="none" cap="none" strike="noStrike">
              <a:solidFill>
                <a:srgbClr val="0070C0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indent="-342900" lvl="0" marL="3429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1600"/>
              <a:buFont typeface="Microsoft JhengHei"/>
              <a:buAutoNum type="arabicParenBoth"/>
            </a:pPr>
            <a:r>
              <a:rPr b="1" i="0" lang="zh-TW" sz="1600" u="none" cap="none" strike="noStrike">
                <a:solidFill>
                  <a:srgbClr val="FF000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消費金額</a:t>
            </a:r>
            <a:endParaRPr b="1" i="0" sz="1600" u="none" cap="none" strike="noStrike">
              <a:solidFill>
                <a:srgbClr val="FF0000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sp>
        <p:nvSpPr>
          <p:cNvPr id="127" name="Google Shape;127;p16"/>
          <p:cNvSpPr txBox="1"/>
          <p:nvPr>
            <p:ph idx="1" type="body"/>
          </p:nvPr>
        </p:nvSpPr>
        <p:spPr>
          <a:xfrm>
            <a:off x="1556175" y="742950"/>
            <a:ext cx="6616800" cy="56335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16510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Char char="◈"/>
            </a:pPr>
            <a:r>
              <a:rPr b="1" lang="zh-TW" sz="2400"/>
              <a:t> </a:t>
            </a:r>
            <a:r>
              <a:rPr b="1" lang="zh-TW" sz="2400">
                <a:latin typeface="Microsoft JhengHei"/>
                <a:ea typeface="Microsoft JhengHei"/>
                <a:cs typeface="Microsoft JhengHei"/>
                <a:sym typeface="Microsoft JhengHei"/>
              </a:rPr>
              <a:t>2. 貨幣轉換</a:t>
            </a:r>
            <a:endParaRPr b="1" sz="2400"/>
          </a:p>
        </p:txBody>
      </p:sp>
      <p:sp>
        <p:nvSpPr>
          <p:cNvPr id="128" name="Google Shape;128;p16"/>
          <p:cNvSpPr txBox="1"/>
          <p:nvPr>
            <p:ph idx="12" type="sldNum"/>
          </p:nvPr>
        </p:nvSpPr>
        <p:spPr>
          <a:xfrm>
            <a:off x="8713794" y="4749900"/>
            <a:ext cx="430206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Microsoft JhengHei"/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  <p:sp>
        <p:nvSpPr>
          <p:cNvPr id="129" name="Google Shape;129;p16"/>
          <p:cNvSpPr/>
          <p:nvPr/>
        </p:nvSpPr>
        <p:spPr>
          <a:xfrm>
            <a:off x="2079023" y="2004211"/>
            <a:ext cx="3081928" cy="6990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Microsoft JhengHei"/>
              <a:buNone/>
            </a:pPr>
            <a:r>
              <a:rPr b="0" i="0" lang="zh-TW" sz="1400" u="none" cap="none" strike="noStrike">
                <a:solidFill>
                  <a:srgbClr val="00000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大於預算 🡪 沒錢</a:t>
            </a:r>
            <a:endParaRPr b="0" i="0" sz="1400" u="none" cap="none" strike="noStrike">
              <a:solidFill>
                <a:srgbClr val="000000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Microsoft JhengHei"/>
              <a:buNone/>
            </a:pPr>
            <a:r>
              <a:rPr b="0" i="0" lang="zh-TW" sz="1400" u="none" cap="none" strike="noStrike">
                <a:solidFill>
                  <a:srgbClr val="00000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小於預算 🡪 算餘額</a:t>
            </a:r>
            <a:endParaRPr b="0" i="0" sz="1400" u="none" cap="none" strike="noStrike">
              <a:solidFill>
                <a:srgbClr val="000000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sp>
        <p:nvSpPr>
          <p:cNvPr id="130" name="Google Shape;130;p16"/>
          <p:cNvSpPr/>
          <p:nvPr/>
        </p:nvSpPr>
        <p:spPr>
          <a:xfrm>
            <a:off x="5770141" y="1638066"/>
            <a:ext cx="1852520" cy="954107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400"/>
              <a:buFont typeface="Microsoft JhengHei"/>
              <a:buNone/>
            </a:pPr>
            <a:r>
              <a:rPr b="1" i="0" lang="zh-TW" sz="1400" u="none" cap="none" strike="noStrike">
                <a:solidFill>
                  <a:srgbClr val="3F3F3F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(1)  臺灣(T)： 1.0 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400"/>
              <a:buFont typeface="Microsoft JhengHei"/>
              <a:buNone/>
            </a:pPr>
            <a:r>
              <a:rPr b="1" i="0" lang="zh-TW" sz="1400" u="none" cap="none" strike="noStrike">
                <a:solidFill>
                  <a:srgbClr val="3F3F3F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(2)  美國(U)： 30.9 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400"/>
              <a:buFont typeface="Microsoft JhengHei"/>
              <a:buNone/>
            </a:pPr>
            <a:r>
              <a:rPr b="1" i="0" lang="zh-TW" sz="1400" u="none" cap="none" strike="noStrike">
                <a:solidFill>
                  <a:srgbClr val="3F3F3F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(3)  日本(J)： 0.28 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400"/>
              <a:buFont typeface="Microsoft JhengHei"/>
              <a:buNone/>
            </a:pPr>
            <a:r>
              <a:rPr b="1" i="0" lang="zh-TW" sz="1400" u="none" cap="none" strike="noStrike">
                <a:solidFill>
                  <a:srgbClr val="3F3F3F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(4)  歐洲(E)： 34.5</a:t>
            </a:r>
            <a:endParaRPr b="0" i="0" sz="1800" u="none" cap="none" strike="noStrike">
              <a:solidFill>
                <a:srgbClr val="3F3F3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31" name="Google Shape;131;p16"/>
          <p:cNvCxnSpPr/>
          <p:nvPr/>
        </p:nvCxnSpPr>
        <p:spPr>
          <a:xfrm>
            <a:off x="3716582" y="2547701"/>
            <a:ext cx="1596174" cy="1163062"/>
          </a:xfrm>
          <a:prstGeom prst="straightConnector1">
            <a:avLst/>
          </a:prstGeom>
          <a:noFill/>
          <a:ln cap="flat" cmpd="sng" w="19050">
            <a:solidFill>
              <a:srgbClr val="FF0000"/>
            </a:solidFill>
            <a:prstDash val="solid"/>
            <a:round/>
            <a:headEnd len="sm" w="sm" type="none"/>
            <a:tailEnd len="med" w="med" type="triangle"/>
          </a:ln>
        </p:spPr>
      </p:cxnSp>
      <p:cxnSp>
        <p:nvCxnSpPr>
          <p:cNvPr id="132" name="Google Shape;132;p16"/>
          <p:cNvCxnSpPr>
            <a:endCxn id="133" idx="1"/>
          </p:cNvCxnSpPr>
          <p:nvPr/>
        </p:nvCxnSpPr>
        <p:spPr>
          <a:xfrm>
            <a:off x="3631811" y="2261228"/>
            <a:ext cx="1387500" cy="672300"/>
          </a:xfrm>
          <a:prstGeom prst="straightConnector1">
            <a:avLst/>
          </a:prstGeom>
          <a:noFill/>
          <a:ln cap="flat" cmpd="sng" w="19050">
            <a:solidFill>
              <a:schemeClr val="accent1"/>
            </a:solidFill>
            <a:prstDash val="solid"/>
            <a:round/>
            <a:headEnd len="sm" w="sm" type="none"/>
            <a:tailEnd len="med" w="med" type="triangle"/>
          </a:ln>
        </p:spPr>
      </p:cxnSp>
      <p:sp>
        <p:nvSpPr>
          <p:cNvPr id="133" name="Google Shape;133;p16"/>
          <p:cNvSpPr/>
          <p:nvPr/>
        </p:nvSpPr>
        <p:spPr>
          <a:xfrm>
            <a:off x="5019311" y="2858654"/>
            <a:ext cx="1550037" cy="149748"/>
          </a:xfrm>
          <a:prstGeom prst="rect">
            <a:avLst/>
          </a:prstGeom>
          <a:noFill/>
          <a:ln cap="flat" cmpd="sng" w="1905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aphicFrame>
        <p:nvGraphicFramePr>
          <p:cNvPr id="134" name="Google Shape;134;p16"/>
          <p:cNvGraphicFramePr/>
          <p:nvPr/>
        </p:nvGraphicFramePr>
        <p:xfrm>
          <a:off x="2079023" y="3166612"/>
          <a:ext cx="3000000" cy="3000000"/>
        </p:xfrm>
        <a:graphic>
          <a:graphicData uri="http://schemas.openxmlformats.org/drawingml/2006/table">
            <a:tbl>
              <a:tblPr bandRow="1" firstCol="1" firstRow="1">
                <a:noFill/>
                <a:tableStyleId>{1842A2B8-1C58-4596-A6C1-93EDF9AB8FCD}</a:tableStyleId>
              </a:tblPr>
              <a:tblGrid>
                <a:gridCol w="1351800"/>
                <a:gridCol w="1351800"/>
              </a:tblGrid>
              <a:tr h="9692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b="1" lang="zh-TW" sz="16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輸入範例</a:t>
                      </a:r>
                      <a:br>
                        <a:rPr lang="zh-TW" sz="16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</a:br>
                      <a:r>
                        <a:rPr b="0" i="0" lang="zh-TW" sz="16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50000</a:t>
                      </a:r>
                      <a:endParaRPr b="0" i="0" sz="1600" u="none" cap="none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b="0" i="0" lang="zh-TW" sz="16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200 U</a:t>
                      </a:r>
                      <a:endParaRPr sz="18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b="1" lang="zh-TW" sz="16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輸出範例</a:t>
                      </a:r>
                      <a:br>
                        <a:rPr lang="zh-TW" sz="16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</a:br>
                      <a:r>
                        <a:rPr b="0" i="0" lang="zh-TW" sz="16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U 1418.12</a:t>
                      </a:r>
                      <a:endParaRPr b="0" i="0" sz="1400" u="none" cap="none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/>
                </a:tc>
              </a:tr>
            </a:tbl>
          </a:graphicData>
        </a:graphic>
      </p:graphicFrame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17"/>
          <p:cNvSpPr txBox="1"/>
          <p:nvPr>
            <p:ph idx="12" type="sldNum"/>
          </p:nvPr>
        </p:nvSpPr>
        <p:spPr>
          <a:xfrm>
            <a:off x="8742670" y="4749900"/>
            <a:ext cx="40133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  <p:sp>
        <p:nvSpPr>
          <p:cNvPr id="140" name="Google Shape;140;p17"/>
          <p:cNvSpPr txBox="1"/>
          <p:nvPr/>
        </p:nvSpPr>
        <p:spPr>
          <a:xfrm>
            <a:off x="1406460" y="598728"/>
            <a:ext cx="5019286" cy="545042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4572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5212A"/>
              </a:buClr>
              <a:buSzPts val="2600"/>
              <a:buFont typeface="Tinos"/>
              <a:buChar char="◈"/>
            </a:pPr>
            <a:r>
              <a:rPr b="1" i="0" lang="zh-TW" sz="2800" u="none" cap="none" strike="noStrike">
                <a:solidFill>
                  <a:srgbClr val="25212A"/>
                </a:solidFill>
                <a:latin typeface="Tinos"/>
                <a:ea typeface="Tinos"/>
                <a:cs typeface="Tinos"/>
                <a:sym typeface="Tinos"/>
              </a:rPr>
              <a:t>3. 範例程式</a:t>
            </a:r>
            <a:endParaRPr b="1" i="0" sz="2800" u="none" cap="none" strike="noStrike">
              <a:solidFill>
                <a:srgbClr val="25212A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pic>
        <p:nvPicPr>
          <p:cNvPr id="141" name="Google Shape;141;p1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967023" y="1126163"/>
            <a:ext cx="2448687" cy="3418609"/>
          </a:xfrm>
          <a:prstGeom prst="rect">
            <a:avLst/>
          </a:prstGeom>
          <a:noFill/>
          <a:ln cap="flat" cmpd="sng" w="9525">
            <a:solidFill>
              <a:srgbClr val="3F3F3F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142" name="Google Shape;142;p1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731973" y="1972742"/>
            <a:ext cx="3551274" cy="1407287"/>
          </a:xfrm>
          <a:prstGeom prst="rect">
            <a:avLst/>
          </a:prstGeom>
          <a:noFill/>
          <a:ln cap="flat" cmpd="sng" w="9525">
            <a:solidFill>
              <a:srgbClr val="3F3F3F"/>
            </a:solidFill>
            <a:prstDash val="solid"/>
            <a:round/>
            <a:headEnd len="sm" w="sm" type="none"/>
            <a:tailEnd len="sm" w="sm" type="none"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2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8"/>
          <p:cNvSpPr txBox="1"/>
          <p:nvPr>
            <p:ph type="title"/>
          </p:nvPr>
        </p:nvSpPr>
        <p:spPr>
          <a:xfrm>
            <a:off x="174660" y="1870079"/>
            <a:ext cx="1104832" cy="1489569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zh-TW" sz="5000">
                <a:latin typeface="Microsoft JhengHei"/>
                <a:ea typeface="Microsoft JhengHei"/>
                <a:cs typeface="Microsoft JhengHei"/>
                <a:sym typeface="Microsoft JhengHei"/>
              </a:rPr>
              <a:t>題</a:t>
            </a:r>
            <a:br>
              <a:rPr lang="zh-TW" sz="5000">
                <a:latin typeface="Microsoft JhengHei"/>
                <a:ea typeface="Microsoft JhengHei"/>
                <a:cs typeface="Microsoft JhengHei"/>
                <a:sym typeface="Microsoft JhengHei"/>
              </a:rPr>
            </a:br>
            <a:r>
              <a:rPr lang="zh-TW" sz="5000">
                <a:latin typeface="Microsoft JhengHei"/>
                <a:ea typeface="Microsoft JhengHei"/>
                <a:cs typeface="Microsoft JhengHei"/>
                <a:sym typeface="Microsoft JhengHei"/>
              </a:rPr>
              <a:t>目</a:t>
            </a:r>
            <a:endParaRPr sz="5000"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sp>
        <p:nvSpPr>
          <p:cNvPr id="44" name="Google Shape;44;p8"/>
          <p:cNvSpPr txBox="1"/>
          <p:nvPr>
            <p:ph idx="12" type="sldNum"/>
          </p:nvPr>
        </p:nvSpPr>
        <p:spPr>
          <a:xfrm>
            <a:off x="8595300" y="4749900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Microsoft JhengHei"/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  <p:sp>
        <p:nvSpPr>
          <p:cNvPr id="45" name="Google Shape;45;p8"/>
          <p:cNvSpPr/>
          <p:nvPr/>
        </p:nvSpPr>
        <p:spPr>
          <a:xfrm>
            <a:off x="1562984" y="968258"/>
            <a:ext cx="6581555" cy="286232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Microsoft JhengHei"/>
              <a:buNone/>
            </a:pPr>
            <a:r>
              <a:rPr b="0" i="0" lang="zh-TW" sz="1800" u="none" cap="none" strike="noStrike">
                <a:solidFill>
                  <a:srgbClr val="00000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「讀萬卷書不如行千里路」，一位臺灣學生小品已經厭倦只能看課本了解各地特色、名勝古蹟，因此他決定要親自走訪各地去見識各地的美景。當然錢是一個重要的問題，小品的預算有限必需很仔細的規劃去每個地方的金錢使用額度，這是他想去各地方的貨幣匯率</a:t>
            </a:r>
            <a:r>
              <a:rPr b="1" i="0" lang="zh-TW" sz="1800" u="none" cap="none" strike="noStrike">
                <a:solidFill>
                  <a:srgbClr val="00000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(1)臺灣(T)：1.0 (2)美國(U)：30.9 (3)日本(J)：0.28 (4) 歐洲(E)：34.5</a:t>
            </a:r>
            <a:r>
              <a:rPr b="0" i="0" lang="zh-TW" sz="1800" u="none" cap="none" strike="noStrike">
                <a:solidFill>
                  <a:srgbClr val="00000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， (ex: 30.9台幣可以換1美金)。</a:t>
            </a:r>
            <a:endParaRPr/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Microsoft JhengHei"/>
              <a:buNone/>
            </a:pPr>
            <a:r>
              <a:rPr b="0" i="0" lang="zh-TW" sz="1800" u="none" cap="none" strike="noStrike">
                <a:solidFill>
                  <a:srgbClr val="00000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請幫小品設計一個</a:t>
            </a:r>
            <a:r>
              <a:rPr b="1" i="0" lang="zh-TW" sz="1800" u="none" cap="none" strike="noStrike">
                <a:solidFill>
                  <a:srgbClr val="FF000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貨幣轉換的程式</a:t>
            </a:r>
            <a:r>
              <a:rPr b="0" i="0" lang="zh-TW" sz="1800" u="none" cap="none" strike="noStrike">
                <a:solidFill>
                  <a:srgbClr val="00000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，讓他更有金錢概念可以快速的轉換算成各幣值，</a:t>
            </a:r>
            <a:r>
              <a:rPr b="1" i="0" lang="zh-TW" sz="1800" u="none" cap="none" strike="noStrike">
                <a:solidFill>
                  <a:srgbClr val="00000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1. 首先先輸入原有的預算(TWD)，2. 接著輸入一筆花費的金額、幣值，3. 最後算出預算扣除此筆消費所剩下的該幣值餘額</a:t>
            </a:r>
            <a:r>
              <a:rPr b="0" i="0" lang="zh-TW" sz="1800" u="none" cap="none" strike="noStrike">
                <a:solidFill>
                  <a:srgbClr val="00000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。 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9"/>
          <p:cNvSpPr txBox="1"/>
          <p:nvPr>
            <p:ph idx="12" type="sldNum"/>
          </p:nvPr>
        </p:nvSpPr>
        <p:spPr>
          <a:xfrm>
            <a:off x="8595300" y="4749900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  <p:sp>
        <p:nvSpPr>
          <p:cNvPr id="51" name="Google Shape;51;p9"/>
          <p:cNvSpPr/>
          <p:nvPr/>
        </p:nvSpPr>
        <p:spPr>
          <a:xfrm>
            <a:off x="1623314" y="743382"/>
            <a:ext cx="6642851" cy="1180708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 b="-4254" l="-952" r="-379" t="-319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</a:pPr>
            <a:r>
              <a:rPr b="0" i="0" lang="zh-TW" sz="1400" u="none" cap="none" strike="noStrike">
                <a:latin typeface="Arial"/>
                <a:ea typeface="Arial"/>
                <a:cs typeface="Arial"/>
                <a:sym typeface="Arial"/>
              </a:rPr>
              <a:t> </a:t>
            </a:r>
            <a:endParaRPr/>
          </a:p>
        </p:txBody>
      </p:sp>
      <p:sp>
        <p:nvSpPr>
          <p:cNvPr id="52" name="Google Shape;52;p9"/>
          <p:cNvSpPr/>
          <p:nvPr/>
        </p:nvSpPr>
        <p:spPr>
          <a:xfrm>
            <a:off x="1623314" y="1924090"/>
            <a:ext cx="6785637" cy="138499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Microsoft JhengHei"/>
              <a:buNone/>
            </a:pPr>
            <a:r>
              <a:rPr b="1" i="0" lang="zh-TW" sz="2000" u="none" cap="none" strike="noStrike">
                <a:solidFill>
                  <a:srgbClr val="00000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輸出格式</a:t>
            </a:r>
            <a:endParaRPr/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0" i="0" lang="zh-TW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輸出「預算扣除此筆消費」所剩下的Ｓ幣值簡稱、和餘額(四捨五入至小數點後第二位)，若餘額不足則輸出No Money。</a:t>
            </a:r>
            <a:r>
              <a:rPr b="0" i="0" lang="zh-TW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b="0" i="0" sz="1800" u="none" cap="none" strike="noStrike">
              <a:solidFill>
                <a:srgbClr val="000000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t/>
            </a:r>
            <a:endParaRPr b="0" i="0" sz="1500" u="none" cap="none" strike="noStrike">
              <a:solidFill>
                <a:srgbClr val="000000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t/>
            </a:r>
            <a:endParaRPr b="0" i="0" sz="1500" u="none" cap="none" strike="noStrike">
              <a:solidFill>
                <a:srgbClr val="000000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graphicFrame>
        <p:nvGraphicFramePr>
          <p:cNvPr id="53" name="Google Shape;53;p9"/>
          <p:cNvGraphicFramePr/>
          <p:nvPr/>
        </p:nvGraphicFramePr>
        <p:xfrm>
          <a:off x="1785560" y="3091552"/>
          <a:ext cx="3000000" cy="3000000"/>
        </p:xfrm>
        <a:graphic>
          <a:graphicData uri="http://schemas.openxmlformats.org/drawingml/2006/table">
            <a:tbl>
              <a:tblPr bandRow="1" firstCol="1" firstRow="1">
                <a:noFill/>
                <a:tableStyleId>{1842A2B8-1C58-4596-A6C1-93EDF9AB8FCD}</a:tableStyleId>
              </a:tblPr>
              <a:tblGrid>
                <a:gridCol w="1441700"/>
                <a:gridCol w="1441700"/>
              </a:tblGrid>
              <a:tr h="91082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b="1" lang="zh-TW" sz="18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輸入範例</a:t>
                      </a:r>
                      <a:br>
                        <a:rPr lang="zh-TW" sz="16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</a:br>
                      <a:r>
                        <a:rPr b="0" i="0" lang="zh-TW" sz="16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50000</a:t>
                      </a:r>
                      <a:endParaRPr b="0" i="0" sz="1600" u="none" cap="none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b="0" i="0" lang="zh-TW" sz="16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200 U</a:t>
                      </a:r>
                      <a:endParaRPr sz="18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b="1" lang="zh-TW" sz="18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輸出範例</a:t>
                      </a:r>
                      <a:br>
                        <a:rPr lang="zh-TW" sz="16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</a:br>
                      <a:r>
                        <a:rPr b="0" i="0" lang="zh-TW" sz="16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U 1418.12</a:t>
                      </a:r>
                      <a:endParaRPr b="0" i="0" sz="1600" u="none" cap="none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/>
                </a:tc>
              </a:tr>
            </a:tbl>
          </a:graphicData>
        </a:graphic>
      </p:graphicFrame>
      <p:graphicFrame>
        <p:nvGraphicFramePr>
          <p:cNvPr id="54" name="Google Shape;54;p9"/>
          <p:cNvGraphicFramePr/>
          <p:nvPr/>
        </p:nvGraphicFramePr>
        <p:xfrm>
          <a:off x="5258056" y="3091552"/>
          <a:ext cx="3000000" cy="3000000"/>
        </p:xfrm>
        <a:graphic>
          <a:graphicData uri="http://schemas.openxmlformats.org/drawingml/2006/table">
            <a:tbl>
              <a:tblPr bandRow="1" firstCol="1" firstRow="1">
                <a:noFill/>
                <a:tableStyleId>{1842A2B8-1C58-4596-A6C1-93EDF9AB8FCD}</a:tableStyleId>
              </a:tblPr>
              <a:tblGrid>
                <a:gridCol w="1441700"/>
                <a:gridCol w="1441700"/>
              </a:tblGrid>
              <a:tr h="91082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b="1" lang="zh-TW" sz="18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輸入範例</a:t>
                      </a:r>
                      <a:br>
                        <a:rPr lang="zh-TW" sz="16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</a:br>
                      <a:r>
                        <a:rPr b="0" i="0" lang="zh-TW" sz="16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15000</a:t>
                      </a:r>
                      <a:endParaRPr b="0" i="0" sz="1600" u="none" cap="none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b="0" i="0" lang="zh-TW" sz="16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800 E</a:t>
                      </a:r>
                      <a:endParaRPr sz="18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b="1" lang="zh-TW" sz="18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輸出範例</a:t>
                      </a:r>
                      <a:br>
                        <a:rPr lang="zh-TW" sz="16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</a:br>
                      <a:r>
                        <a:rPr b="0" i="0" lang="zh-TW" sz="16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No Money</a:t>
                      </a:r>
                      <a:r>
                        <a:rPr lang="zh-TW" sz="16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 </a:t>
                      </a:r>
                      <a:endParaRPr sz="18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/>
                </a:tc>
              </a:tr>
            </a:tbl>
          </a:graphicData>
        </a:graphic>
      </p:graphicFrame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0"/>
          <p:cNvSpPr txBox="1"/>
          <p:nvPr>
            <p:ph idx="4294967295" type="ctrTitle"/>
          </p:nvPr>
        </p:nvSpPr>
        <p:spPr>
          <a:xfrm>
            <a:off x="4779000" y="987034"/>
            <a:ext cx="3234300" cy="11598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5212A"/>
              </a:buClr>
              <a:buSzPts val="2400"/>
              <a:buFont typeface="Oswald"/>
              <a:buNone/>
            </a:pPr>
            <a:r>
              <a:rPr b="1" i="0" lang="zh-TW" sz="5500" u="none" cap="none" strike="noStrike">
                <a:solidFill>
                  <a:srgbClr val="25212A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解題重點:</a:t>
            </a:r>
            <a:endParaRPr b="1" i="0" sz="5500" u="none" cap="none" strike="noStrike">
              <a:solidFill>
                <a:srgbClr val="25212A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sp>
        <p:nvSpPr>
          <p:cNvPr id="60" name="Google Shape;60;p10"/>
          <p:cNvSpPr txBox="1"/>
          <p:nvPr>
            <p:ph idx="4294967295" type="subTitle"/>
          </p:nvPr>
        </p:nvSpPr>
        <p:spPr>
          <a:xfrm>
            <a:off x="4893956" y="2146834"/>
            <a:ext cx="3234300" cy="1848851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25212A"/>
              </a:buClr>
              <a:buSzPts val="3000"/>
              <a:buFont typeface="Tinos"/>
              <a:buNone/>
            </a:pPr>
            <a:r>
              <a:rPr b="1" i="0" lang="zh-TW" sz="2400" u="none" cap="none" strike="noStrike">
                <a:solidFill>
                  <a:srgbClr val="25212A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1.  資料讀取</a:t>
            </a:r>
            <a:r>
              <a:rPr b="1" i="0" lang="zh-TW" sz="2500" u="none" cap="none" strike="noStrike">
                <a:solidFill>
                  <a:srgbClr val="25212A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    </a:t>
            </a:r>
            <a:endParaRPr b="1" i="0" sz="2500" u="none" cap="none" strike="noStrike">
              <a:solidFill>
                <a:srgbClr val="25212A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25212A"/>
              </a:buClr>
              <a:buSzPts val="3000"/>
              <a:buFont typeface="Tinos"/>
              <a:buNone/>
            </a:pPr>
            <a:r>
              <a:rPr b="0" i="0" lang="zh-TW" sz="2000" u="none" cap="none" strike="noStrike">
                <a:solidFill>
                  <a:srgbClr val="25212A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       </a:t>
            </a:r>
            <a:r>
              <a:rPr b="0" i="0" lang="zh-TW" sz="2000" u="none" cap="none" strike="noStrike">
                <a:solidFill>
                  <a:srgbClr val="595959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整數、字元陣列讀取</a:t>
            </a:r>
            <a:endParaRPr b="0" i="0" sz="2000" u="none" cap="none" strike="noStrike">
              <a:solidFill>
                <a:srgbClr val="595959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indent="0" lvl="0" marL="0" marR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rgbClr val="25212A"/>
              </a:buClr>
              <a:buSzPts val="3000"/>
              <a:buFont typeface="Tinos"/>
              <a:buNone/>
            </a:pPr>
            <a:r>
              <a:rPr b="1" i="0" lang="zh-TW" sz="2400" u="none" cap="none" strike="noStrike">
                <a:solidFill>
                  <a:srgbClr val="25212A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2.  轉換貨幣</a:t>
            </a:r>
            <a:endParaRPr b="1" i="0" sz="2400" u="none" cap="none" strike="noStrike">
              <a:solidFill>
                <a:srgbClr val="25212A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25212A"/>
              </a:buClr>
              <a:buSzPts val="3000"/>
              <a:buFont typeface="Tinos"/>
              <a:buNone/>
            </a:pPr>
            <a:r>
              <a:rPr b="1" i="0" lang="zh-TW" sz="2500" u="none" cap="none" strike="noStrike">
                <a:solidFill>
                  <a:srgbClr val="25212A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      </a:t>
            </a:r>
            <a:r>
              <a:rPr b="0" i="0" lang="zh-TW" sz="2000" u="none" cap="none" strike="noStrike">
                <a:solidFill>
                  <a:srgbClr val="595959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判斷各幣值所剩餘額</a:t>
            </a:r>
            <a:endParaRPr b="0" i="0" sz="2000" u="none" cap="none" strike="noStrike">
              <a:solidFill>
                <a:srgbClr val="595959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sp>
        <p:nvSpPr>
          <p:cNvPr id="61" name="Google Shape;61;p10"/>
          <p:cNvSpPr txBox="1"/>
          <p:nvPr>
            <p:ph idx="12" type="sldNum"/>
          </p:nvPr>
        </p:nvSpPr>
        <p:spPr>
          <a:xfrm>
            <a:off x="8595300" y="4749900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  <p:sp>
        <p:nvSpPr>
          <p:cNvPr id="62" name="Google Shape;62;p10"/>
          <p:cNvSpPr/>
          <p:nvPr/>
        </p:nvSpPr>
        <p:spPr>
          <a:xfrm>
            <a:off x="1375888" y="4230894"/>
            <a:ext cx="5435933" cy="2616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0" i="0" lang="zh-TW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Icon made by [https://www.flaticon.com/authors/smashicons] from </a:t>
            </a:r>
            <a:r>
              <a:rPr b="0" i="0" lang="zh-TW" sz="1100" u="sng" cap="none" strike="noStrike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3"/>
              </a:rPr>
              <a:t>www.flaticon.com</a:t>
            </a:r>
            <a:r>
              <a:rPr b="0" i="0" lang="zh-TW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 </a:t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63" name="Google Shape;63;p1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050956" y="1414727"/>
            <a:ext cx="2314045" cy="231404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1"/>
          <p:cNvSpPr txBox="1"/>
          <p:nvPr>
            <p:ph idx="12" type="sldNum"/>
          </p:nvPr>
        </p:nvSpPr>
        <p:spPr>
          <a:xfrm>
            <a:off x="8742670" y="4749900"/>
            <a:ext cx="40133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</a:pPr>
            <a:fld id="{00000000-1234-1234-1234-123412341234}" type="slidenum">
              <a:rPr b="0" lang="zh-TW"/>
              <a:t>‹#›</a:t>
            </a:fld>
            <a:endParaRPr b="0"/>
          </a:p>
        </p:txBody>
      </p:sp>
      <p:sp>
        <p:nvSpPr>
          <p:cNvPr id="69" name="Google Shape;69;p11"/>
          <p:cNvSpPr/>
          <p:nvPr/>
        </p:nvSpPr>
        <p:spPr>
          <a:xfrm>
            <a:off x="1658680" y="2187026"/>
            <a:ext cx="2805576" cy="76944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b="1" i="0" lang="zh-TW" sz="4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1.</a:t>
            </a:r>
            <a:r>
              <a:rPr b="1" i="0" lang="zh-TW" sz="4000" u="none" cap="none" strike="noStrike">
                <a:solidFill>
                  <a:srgbClr val="00000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資料讀取</a:t>
            </a:r>
            <a:r>
              <a:rPr b="1" i="0" lang="zh-TW" sz="4400" u="none" cap="none" strike="noStrike">
                <a:solidFill>
                  <a:srgbClr val="00000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 </a:t>
            </a:r>
            <a:endParaRPr b="0" i="0" sz="4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0" name="Google Shape;70;p11"/>
          <p:cNvSpPr/>
          <p:nvPr/>
        </p:nvSpPr>
        <p:spPr>
          <a:xfrm>
            <a:off x="3087220" y="4186503"/>
            <a:ext cx="5465134" cy="2616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0" i="0" lang="zh-TW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Icon made by [https://www.flaticon.com/authors/smashicons] from </a:t>
            </a:r>
            <a:r>
              <a:rPr b="0" i="0" lang="zh-TW" sz="1100" u="sng" cap="none" strike="noStrike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3"/>
              </a:rPr>
              <a:t>www.flaticon.com</a:t>
            </a:r>
            <a:r>
              <a:rPr b="0" i="0" lang="zh-TW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 </a:t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1" name="Google Shape;71;p11"/>
          <p:cNvSpPr/>
          <p:nvPr/>
        </p:nvSpPr>
        <p:spPr>
          <a:xfrm>
            <a:off x="2357707" y="2833224"/>
            <a:ext cx="2954655" cy="45153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2400"/>
              <a:buFont typeface="Microsoft JhengHei"/>
              <a:buNone/>
            </a:pPr>
            <a:r>
              <a:rPr b="0" i="0" lang="zh-TW" sz="2400" u="none" cap="none" strike="noStrike">
                <a:solidFill>
                  <a:srgbClr val="595959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整數、字元陣列讀取</a:t>
            </a:r>
            <a:endParaRPr b="0" i="0" sz="2000" u="none" cap="none" strike="noStrike">
              <a:solidFill>
                <a:srgbClr val="595959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pic>
        <p:nvPicPr>
          <p:cNvPr id="72" name="Google Shape;72;p1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312362" y="1060204"/>
            <a:ext cx="2500143" cy="250014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7" name="Google Shape;77;p1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864574" y="2874233"/>
            <a:ext cx="3361647" cy="1120549"/>
          </a:xfrm>
          <a:prstGeom prst="rect">
            <a:avLst/>
          </a:prstGeom>
          <a:noFill/>
          <a:ln>
            <a:noFill/>
          </a:ln>
        </p:spPr>
      </p:pic>
      <p:sp>
        <p:nvSpPr>
          <p:cNvPr id="78" name="Google Shape;78;p12"/>
          <p:cNvSpPr/>
          <p:nvPr/>
        </p:nvSpPr>
        <p:spPr>
          <a:xfrm>
            <a:off x="1773045" y="1407574"/>
            <a:ext cx="6266082" cy="1473993"/>
          </a:xfrm>
          <a:prstGeom prst="rect">
            <a:avLst/>
          </a:prstGeom>
          <a:blipFill rotWithShape="1">
            <a:blip r:embed="rId4">
              <a:alphaModFix/>
            </a:blip>
            <a:stretch>
              <a:fillRect b="0" l="-606" r="-403" t="-1707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</a:pPr>
            <a:r>
              <a:rPr b="0" i="0" lang="zh-TW" sz="1400" u="none" cap="none" strike="noStrike">
                <a:latin typeface="Arial"/>
                <a:ea typeface="Arial"/>
                <a:cs typeface="Arial"/>
                <a:sym typeface="Arial"/>
              </a:rPr>
              <a:t> </a:t>
            </a:r>
            <a:endParaRPr/>
          </a:p>
        </p:txBody>
      </p:sp>
      <p:sp>
        <p:nvSpPr>
          <p:cNvPr id="79" name="Google Shape;79;p12"/>
          <p:cNvSpPr txBox="1"/>
          <p:nvPr>
            <p:ph idx="1" type="body"/>
          </p:nvPr>
        </p:nvSpPr>
        <p:spPr>
          <a:xfrm>
            <a:off x="1556175" y="742950"/>
            <a:ext cx="6616800" cy="56335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16510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Char char="◈"/>
            </a:pPr>
            <a:r>
              <a:rPr b="1" lang="zh-TW" sz="2400"/>
              <a:t> 1. 資料讀取</a:t>
            </a:r>
            <a:endParaRPr b="1" sz="2400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</a:pPr>
            <a:r>
              <a:t/>
            </a:r>
            <a:endParaRPr b="1" sz="2400"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sp>
        <p:nvSpPr>
          <p:cNvPr id="80" name="Google Shape;80;p12"/>
          <p:cNvSpPr txBox="1"/>
          <p:nvPr>
            <p:ph idx="12" type="sldNum"/>
          </p:nvPr>
        </p:nvSpPr>
        <p:spPr>
          <a:xfrm>
            <a:off x="8713794" y="4749900"/>
            <a:ext cx="430206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Microsoft JhengHei"/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  <p:sp>
        <p:nvSpPr>
          <p:cNvPr id="81" name="Google Shape;81;p12"/>
          <p:cNvSpPr/>
          <p:nvPr/>
        </p:nvSpPr>
        <p:spPr>
          <a:xfrm>
            <a:off x="6948070" y="3155797"/>
            <a:ext cx="1265451" cy="307777"/>
          </a:xfrm>
          <a:prstGeom prst="rect">
            <a:avLst/>
          </a:prstGeom>
          <a:noFill/>
          <a:ln cap="flat" cmpd="sng" w="952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1400"/>
              <a:buFont typeface="Arial"/>
              <a:buNone/>
            </a:pPr>
            <a:r>
              <a:rPr b="1" i="0" lang="zh-TW" sz="14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紀錄幣制字元</a:t>
            </a:r>
            <a:endParaRPr b="0" i="0" sz="1400" u="none" cap="none" strike="noStrike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aphicFrame>
        <p:nvGraphicFramePr>
          <p:cNvPr id="82" name="Google Shape;82;p12"/>
          <p:cNvGraphicFramePr/>
          <p:nvPr/>
        </p:nvGraphicFramePr>
        <p:xfrm>
          <a:off x="1868378" y="2874234"/>
          <a:ext cx="3000000" cy="3000000"/>
        </p:xfrm>
        <a:graphic>
          <a:graphicData uri="http://schemas.openxmlformats.org/drawingml/2006/table">
            <a:tbl>
              <a:tblPr bandRow="1" firstCol="1" firstRow="1">
                <a:noFill/>
                <a:tableStyleId>{1842A2B8-1C58-4596-A6C1-93EDF9AB8FCD}</a:tableStyleId>
              </a:tblPr>
              <a:tblGrid>
                <a:gridCol w="1351800"/>
                <a:gridCol w="1351800"/>
              </a:tblGrid>
              <a:tr h="11205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b="1" lang="zh-TW" sz="18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輸入範例</a:t>
                      </a:r>
                      <a:br>
                        <a:rPr lang="zh-TW" sz="18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</a:br>
                      <a:r>
                        <a:rPr b="0" i="0" lang="zh-TW" sz="1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50000</a:t>
                      </a:r>
                      <a:endParaRPr b="0" i="0" sz="1800" u="none" cap="none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b="0" i="0" lang="zh-TW" sz="1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200 U</a:t>
                      </a:r>
                      <a:endParaRPr sz="20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b="1" lang="zh-TW" sz="18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輸出範例</a:t>
                      </a:r>
                      <a:br>
                        <a:rPr lang="zh-TW" sz="18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</a:br>
                      <a:r>
                        <a:rPr b="0" i="0" lang="zh-TW" sz="1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U 1418.12</a:t>
                      </a:r>
                      <a:endParaRPr b="0" i="0" sz="1600" u="none" cap="none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/>
                </a:tc>
              </a:tr>
            </a:tbl>
          </a:graphicData>
        </a:graphic>
      </p:graphicFrame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13"/>
          <p:cNvSpPr txBox="1"/>
          <p:nvPr>
            <p:ph idx="12" type="sldNum"/>
          </p:nvPr>
        </p:nvSpPr>
        <p:spPr>
          <a:xfrm>
            <a:off x="8742670" y="4749900"/>
            <a:ext cx="40133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</a:pPr>
            <a:fld id="{00000000-1234-1234-1234-123412341234}" type="slidenum">
              <a:rPr b="0" lang="zh-TW"/>
              <a:t>‹#›</a:t>
            </a:fld>
            <a:endParaRPr b="0"/>
          </a:p>
        </p:txBody>
      </p:sp>
      <p:sp>
        <p:nvSpPr>
          <p:cNvPr id="88" name="Google Shape;88;p13"/>
          <p:cNvSpPr/>
          <p:nvPr/>
        </p:nvSpPr>
        <p:spPr>
          <a:xfrm>
            <a:off x="1759756" y="2187026"/>
            <a:ext cx="3070071" cy="76944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r>
              <a:rPr b="1" i="0" lang="zh-TW" sz="4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2. </a:t>
            </a:r>
            <a:r>
              <a:rPr b="1" i="0" lang="zh-TW" sz="4400" u="none" cap="none" strike="noStrike">
                <a:solidFill>
                  <a:srgbClr val="00000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轉換貨幣</a:t>
            </a:r>
            <a:endParaRPr b="0" i="0" sz="4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9" name="Google Shape;89;p13"/>
          <p:cNvSpPr/>
          <p:nvPr/>
        </p:nvSpPr>
        <p:spPr>
          <a:xfrm>
            <a:off x="4419170" y="4246008"/>
            <a:ext cx="5478340" cy="2616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0" i="0" lang="zh-TW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Icon made by [https://www.freepik.com/] from </a:t>
            </a:r>
            <a:r>
              <a:rPr b="0" i="0" lang="zh-TW" sz="1100" u="sng" cap="none" strike="noStrike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3"/>
              </a:rPr>
              <a:t>www.flaticon.com</a:t>
            </a:r>
            <a:r>
              <a:rPr b="0" i="0" lang="zh-TW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 </a:t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0" name="Google Shape;90;p13"/>
          <p:cNvSpPr/>
          <p:nvPr/>
        </p:nvSpPr>
        <p:spPr>
          <a:xfrm>
            <a:off x="2617251" y="2798944"/>
            <a:ext cx="2492990" cy="4001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2000"/>
              <a:buFont typeface="Microsoft JhengHei"/>
              <a:buNone/>
            </a:pPr>
            <a:r>
              <a:rPr b="0" i="0" lang="zh-TW" sz="2000" u="none" cap="none" strike="noStrike">
                <a:solidFill>
                  <a:srgbClr val="595959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判斷各幣值所剩餘額</a:t>
            </a:r>
            <a:endParaRPr b="0" i="0" sz="2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91" name="Google Shape;91;p1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353050" y="1172274"/>
            <a:ext cx="2798944" cy="279894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6" name="Google Shape;96;p14"/>
          <p:cNvGraphicFramePr/>
          <p:nvPr/>
        </p:nvGraphicFramePr>
        <p:xfrm>
          <a:off x="4934472" y="3241775"/>
          <a:ext cx="3000000" cy="3000000"/>
        </p:xfrm>
        <a:graphic>
          <a:graphicData uri="http://schemas.openxmlformats.org/drawingml/2006/table">
            <a:tbl>
              <a:tblPr bandRow="1" firstCol="1" firstRow="1">
                <a:noFill/>
                <a:tableStyleId>{1842A2B8-1C58-4596-A6C1-93EDF9AB8FCD}</a:tableStyleId>
              </a:tblPr>
              <a:tblGrid>
                <a:gridCol w="1483250"/>
                <a:gridCol w="1483250"/>
              </a:tblGrid>
              <a:tr h="9692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b="1" lang="zh-TW" sz="16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輸入範例</a:t>
                      </a:r>
                      <a:br>
                        <a:rPr lang="zh-TW" sz="16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</a:br>
                      <a:r>
                        <a:rPr b="1" i="0" lang="zh-TW" sz="1600" u="none" cap="none" strike="noStrike">
                          <a:solidFill>
                            <a:srgbClr val="00B05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50000</a:t>
                      </a:r>
                      <a:endParaRPr b="1" i="0" sz="1600" u="none" cap="none" strike="noStrike">
                        <a:solidFill>
                          <a:srgbClr val="00B05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70C0"/>
                        </a:buClr>
                        <a:buSzPts val="1600"/>
                        <a:buFont typeface="Arial"/>
                        <a:buNone/>
                      </a:pPr>
                      <a:r>
                        <a:rPr b="1" i="0" lang="zh-TW" sz="1600" u="none" cap="none" strike="noStrike">
                          <a:solidFill>
                            <a:srgbClr val="0070C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200</a:t>
                      </a:r>
                      <a:r>
                        <a:rPr b="0" i="0" lang="zh-TW" sz="16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 </a:t>
                      </a:r>
                      <a:r>
                        <a:rPr b="1" i="0" lang="zh-TW" sz="1600" u="none" cap="none" strike="noStrike">
                          <a:solidFill>
                            <a:srgbClr val="7030A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U</a:t>
                      </a:r>
                      <a:endParaRPr b="1" sz="1800" u="none" cap="none" strike="noStrike">
                        <a:solidFill>
                          <a:srgbClr val="7030A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b="1" lang="zh-TW" sz="16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輸出範例</a:t>
                      </a:r>
                      <a:br>
                        <a:rPr lang="zh-TW" sz="16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</a:br>
                      <a:r>
                        <a:rPr b="0" i="0" lang="zh-TW" sz="1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U 1418.12</a:t>
                      </a:r>
                      <a:endParaRPr b="0" i="0" sz="1400" u="none" cap="none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/>
                </a:tc>
              </a:tr>
            </a:tbl>
          </a:graphicData>
        </a:graphic>
      </p:graphicFrame>
      <p:grpSp>
        <p:nvGrpSpPr>
          <p:cNvPr id="97" name="Google Shape;97;p14"/>
          <p:cNvGrpSpPr/>
          <p:nvPr/>
        </p:nvGrpSpPr>
        <p:grpSpPr>
          <a:xfrm>
            <a:off x="4983000" y="3470555"/>
            <a:ext cx="1122534" cy="739027"/>
            <a:chOff x="2198139" y="3513774"/>
            <a:chExt cx="1122534" cy="739027"/>
          </a:xfrm>
        </p:grpSpPr>
        <p:sp>
          <p:nvSpPr>
            <p:cNvPr id="98" name="Google Shape;98;p14"/>
            <p:cNvSpPr/>
            <p:nvPr/>
          </p:nvSpPr>
          <p:spPr>
            <a:xfrm>
              <a:off x="2529201" y="3945024"/>
              <a:ext cx="582211" cy="30777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7030A0"/>
                </a:buClr>
                <a:buSzPts val="1400"/>
                <a:buFont typeface="Arial"/>
                <a:buNone/>
              </a:pPr>
              <a:r>
                <a:rPr b="1" i="0" lang="zh-TW" sz="1400" u="none" cap="none" strike="noStrike">
                  <a:solidFill>
                    <a:srgbClr val="7030A0"/>
                  </a:solidFill>
                  <a:latin typeface="Arial"/>
                  <a:ea typeface="Arial"/>
                  <a:cs typeface="Arial"/>
                  <a:sym typeface="Arial"/>
                </a:rPr>
                <a:t>(cur)</a:t>
              </a:r>
              <a:endParaRPr b="1" i="0" sz="1400" u="none" cap="none" strike="noStrike">
                <a:solidFill>
                  <a:srgbClr val="7030A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9" name="Google Shape;99;p14"/>
            <p:cNvSpPr/>
            <p:nvPr/>
          </p:nvSpPr>
          <p:spPr>
            <a:xfrm>
              <a:off x="2198139" y="3945024"/>
              <a:ext cx="463588" cy="30777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70C0"/>
                </a:buClr>
                <a:buSzPts val="1400"/>
                <a:buFont typeface="Arial"/>
                <a:buNone/>
              </a:pPr>
              <a:r>
                <a:rPr b="1" i="0" lang="zh-TW" sz="1400" u="none" cap="none" strike="noStrike">
                  <a:solidFill>
                    <a:srgbClr val="0070C0"/>
                  </a:solidFill>
                  <a:latin typeface="Arial"/>
                  <a:ea typeface="Arial"/>
                  <a:cs typeface="Arial"/>
                  <a:sym typeface="Arial"/>
                </a:rPr>
                <a:t>(m)</a:t>
              </a:r>
              <a:endParaRPr b="1" i="0" sz="1400" u="none" cap="none" strike="noStrike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0" name="Google Shape;100;p14"/>
            <p:cNvSpPr/>
            <p:nvPr/>
          </p:nvSpPr>
          <p:spPr>
            <a:xfrm>
              <a:off x="2857085" y="3513774"/>
              <a:ext cx="463588" cy="30777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B050"/>
                </a:buClr>
                <a:buSzPts val="1400"/>
                <a:buFont typeface="Arial"/>
                <a:buNone/>
              </a:pPr>
              <a:r>
                <a:rPr b="1" i="0" lang="zh-TW" sz="1400" u="none" cap="none" strike="noStrike">
                  <a:solidFill>
                    <a:srgbClr val="00B050"/>
                  </a:solidFill>
                  <a:latin typeface="Arial"/>
                  <a:ea typeface="Arial"/>
                  <a:cs typeface="Arial"/>
                  <a:sym typeface="Arial"/>
                </a:rPr>
                <a:t>(n)</a:t>
              </a:r>
              <a:endParaRPr b="1" i="0" sz="1400" u="none" cap="none" strike="noStrike">
                <a:solidFill>
                  <a:srgbClr val="00B05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01" name="Google Shape;101;p14"/>
          <p:cNvSpPr/>
          <p:nvPr/>
        </p:nvSpPr>
        <p:spPr>
          <a:xfrm>
            <a:off x="1731534" y="1452503"/>
            <a:ext cx="6266082" cy="62215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8575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1600"/>
              <a:buFont typeface="Noto Sans Symbols"/>
              <a:buChar char="⮚"/>
            </a:pPr>
            <a:r>
              <a:rPr b="1" i="0" lang="zh-TW" sz="1600" u="none" cap="none" strike="noStrike">
                <a:solidFill>
                  <a:srgbClr val="0070C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計算餘額：</a:t>
            </a:r>
            <a:endParaRPr b="1" i="0" sz="1600" u="none" cap="none" strike="noStrike">
              <a:solidFill>
                <a:srgbClr val="0070C0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indent="-342900" lvl="0" marL="3429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icrosoft JhengHei"/>
              <a:buAutoNum type="arabicParenBoth"/>
            </a:pPr>
            <a:r>
              <a:rPr b="0" i="0" lang="zh-TW" sz="1400" u="none" cap="none" strike="noStrike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把讀取的</a:t>
            </a:r>
            <a:r>
              <a:rPr b="1" i="0" lang="zh-TW" sz="1400" u="none" cap="none" strike="noStrike">
                <a:solidFill>
                  <a:srgbClr val="FF000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預算轉換成要求幣值</a:t>
            </a:r>
            <a:endParaRPr b="1" i="0" sz="1400" u="none" cap="none" strike="noStrike">
              <a:solidFill>
                <a:srgbClr val="FF0000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sp>
        <p:nvSpPr>
          <p:cNvPr id="102" name="Google Shape;102;p14"/>
          <p:cNvSpPr txBox="1"/>
          <p:nvPr>
            <p:ph idx="1" type="body"/>
          </p:nvPr>
        </p:nvSpPr>
        <p:spPr>
          <a:xfrm>
            <a:off x="1556175" y="742950"/>
            <a:ext cx="6616800" cy="56335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16510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Char char="◈"/>
            </a:pPr>
            <a:r>
              <a:rPr b="1" lang="zh-TW" sz="2400"/>
              <a:t> </a:t>
            </a:r>
            <a:r>
              <a:rPr b="1" lang="zh-TW" sz="2400">
                <a:latin typeface="Microsoft JhengHei"/>
                <a:ea typeface="Microsoft JhengHei"/>
                <a:cs typeface="Microsoft JhengHei"/>
                <a:sym typeface="Microsoft JhengHei"/>
              </a:rPr>
              <a:t>2. 貨幣轉換</a:t>
            </a:r>
            <a:endParaRPr b="1" sz="2400"/>
          </a:p>
        </p:txBody>
      </p:sp>
      <p:sp>
        <p:nvSpPr>
          <p:cNvPr id="103" name="Google Shape;103;p14"/>
          <p:cNvSpPr txBox="1"/>
          <p:nvPr>
            <p:ph idx="12" type="sldNum"/>
          </p:nvPr>
        </p:nvSpPr>
        <p:spPr>
          <a:xfrm>
            <a:off x="8713794" y="4749900"/>
            <a:ext cx="430206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Microsoft JhengHei"/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  <p:sp>
        <p:nvSpPr>
          <p:cNvPr id="104" name="Google Shape;104;p14"/>
          <p:cNvSpPr/>
          <p:nvPr/>
        </p:nvSpPr>
        <p:spPr>
          <a:xfrm>
            <a:off x="2068389" y="1945620"/>
            <a:ext cx="3081928" cy="127727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Microsoft JhengHei"/>
              <a:buNone/>
            </a:pPr>
            <a:r>
              <a:rPr b="0" i="0" lang="zh-TW" sz="1400" u="none" cap="none" strike="noStrike">
                <a:solidFill>
                  <a:srgbClr val="00000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各地貨幣匯率</a:t>
            </a:r>
            <a:r>
              <a:rPr b="0" i="0" lang="zh-TW" sz="1200" u="none" cap="none" strike="noStrike">
                <a:solidFill>
                  <a:srgbClr val="00000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：</a:t>
            </a:r>
            <a:endParaRPr b="0" i="0" sz="1200" u="none" cap="none" strike="noStrike">
              <a:solidFill>
                <a:srgbClr val="000000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Microsoft JhengHei"/>
              <a:buNone/>
            </a:pPr>
            <a:r>
              <a:rPr b="1" i="0" lang="zh-TW" sz="1400" u="none" cap="none" strike="noStrike">
                <a:solidFill>
                  <a:srgbClr val="00000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(1) 臺灣(T)：1.0 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Microsoft JhengHei"/>
              <a:buNone/>
            </a:pPr>
            <a:r>
              <a:rPr b="1" i="0" lang="zh-TW" sz="1400" u="none" cap="none" strike="noStrike">
                <a:solidFill>
                  <a:srgbClr val="00000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(2) 美國(U)：30.9 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Microsoft JhengHei"/>
              <a:buNone/>
            </a:pPr>
            <a:r>
              <a:rPr b="1" i="0" lang="zh-TW" sz="1400" u="none" cap="none" strike="noStrike">
                <a:solidFill>
                  <a:srgbClr val="00000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(3) 日本(J)：0.28 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Microsoft JhengHei"/>
              <a:buNone/>
            </a:pPr>
            <a:r>
              <a:rPr b="1" i="0" lang="zh-TW" sz="1400" u="none" cap="none" strike="noStrike">
                <a:solidFill>
                  <a:srgbClr val="00000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(4) 歐洲(E)：34.5</a:t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5" name="Google Shape;105;p14"/>
          <p:cNvSpPr/>
          <p:nvPr/>
        </p:nvSpPr>
        <p:spPr>
          <a:xfrm>
            <a:off x="4814124" y="1767066"/>
            <a:ext cx="3254417" cy="120032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Microsoft JhengHei"/>
              <a:buNone/>
            </a:pPr>
            <a:r>
              <a:rPr b="0" i="0" lang="zh-TW" sz="1400" u="none" cap="none" strike="noStrike">
                <a:solidFill>
                  <a:srgbClr val="00000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預算：50000 台幣 = 1618.12298 美金</a:t>
            </a:r>
            <a:endParaRPr b="0" i="0" sz="1400" u="none" cap="none" strike="noStrike">
              <a:solidFill>
                <a:srgbClr val="000000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Microsoft JhengHei"/>
              <a:buNone/>
            </a:pPr>
            <a:r>
              <a:rPr b="0" i="0" lang="zh-TW" sz="1400" u="none" cap="none" strike="noStrike">
                <a:solidFill>
                  <a:srgbClr val="00000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消費：200 美金</a:t>
            </a:r>
            <a:endParaRPr b="0" i="0" sz="1400" u="none" cap="none" strike="noStrike">
              <a:solidFill>
                <a:srgbClr val="000000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1600"/>
              <a:buFont typeface="Microsoft JhengHei"/>
              <a:buNone/>
            </a:pPr>
            <a:r>
              <a:rPr b="1" i="0" lang="zh-TW" sz="1600" u="none" cap="none" strike="noStrike">
                <a:solidFill>
                  <a:srgbClr val="FF000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結餘：預算轉換成要求幣值 – m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1400"/>
              <a:buFont typeface="Microsoft JhengHei"/>
              <a:buNone/>
            </a:pPr>
            <a:r>
              <a:rPr b="1" i="0" lang="zh-TW" sz="1400" u="none" cap="none" strike="noStrike">
                <a:solidFill>
                  <a:srgbClr val="FF000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            </a:t>
            </a:r>
            <a:r>
              <a:rPr b="1" i="0" lang="zh-TW" sz="1400" u="none" cap="none" strike="noStrike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=</a:t>
            </a:r>
            <a:r>
              <a:rPr b="1" i="0" lang="zh-TW" sz="1400" u="none" cap="none" strike="noStrike">
                <a:solidFill>
                  <a:srgbClr val="FF000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 </a:t>
            </a:r>
            <a:r>
              <a:rPr b="0" i="0" lang="zh-TW" sz="1400" u="none" cap="none" strike="noStrike">
                <a:solidFill>
                  <a:srgbClr val="00000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1618.12298 – 200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Microsoft JhengHei"/>
              <a:buNone/>
            </a:pPr>
            <a:r>
              <a:rPr b="0" i="0" lang="zh-TW" sz="1400" u="none" cap="none" strike="noStrike">
                <a:solidFill>
                  <a:srgbClr val="00000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            = 1418.12298 (美金)</a:t>
            </a:r>
            <a:endParaRPr b="0" i="0" sz="1400" u="none" cap="none" strike="noStrike">
              <a:solidFill>
                <a:srgbClr val="000000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0" name="Google Shape;110;p1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235588" y="965006"/>
            <a:ext cx="2971800" cy="3238500"/>
          </a:xfrm>
          <a:prstGeom prst="rect">
            <a:avLst/>
          </a:prstGeom>
          <a:noFill/>
          <a:ln cap="flat" cmpd="sng" w="9525">
            <a:solidFill>
              <a:srgbClr val="3F3F3F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111" name="Google Shape;111;p15"/>
          <p:cNvSpPr/>
          <p:nvPr/>
        </p:nvSpPr>
        <p:spPr>
          <a:xfrm>
            <a:off x="1731534" y="1452503"/>
            <a:ext cx="6266082" cy="62215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8575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1600"/>
              <a:buFont typeface="Noto Sans Symbols"/>
              <a:buChar char="⮚"/>
            </a:pPr>
            <a:r>
              <a:rPr b="1" i="0" lang="zh-TW" sz="1600" u="none" cap="none" strike="noStrike">
                <a:solidFill>
                  <a:srgbClr val="0070C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計算餘額：</a:t>
            </a:r>
            <a:endParaRPr b="1" i="0" sz="1600" u="none" cap="none" strike="noStrike">
              <a:solidFill>
                <a:srgbClr val="0070C0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indent="-342900" lvl="0" marL="3429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icrosoft JhengHei"/>
              <a:buAutoNum type="arabicParenBoth"/>
            </a:pPr>
            <a:r>
              <a:rPr b="0" i="0" lang="zh-TW" sz="1400" u="none" cap="none" strike="noStrike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把讀取的</a:t>
            </a:r>
            <a:r>
              <a:rPr b="1" i="0" lang="zh-TW" sz="1400" u="none" cap="none" strike="noStrike">
                <a:solidFill>
                  <a:srgbClr val="FF000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預算轉換成要求幣值</a:t>
            </a:r>
            <a:endParaRPr b="1" i="0" sz="1400" u="none" cap="none" strike="noStrike">
              <a:solidFill>
                <a:srgbClr val="FF0000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sp>
        <p:nvSpPr>
          <p:cNvPr id="112" name="Google Shape;112;p15"/>
          <p:cNvSpPr txBox="1"/>
          <p:nvPr>
            <p:ph idx="1" type="body"/>
          </p:nvPr>
        </p:nvSpPr>
        <p:spPr>
          <a:xfrm>
            <a:off x="1556175" y="742950"/>
            <a:ext cx="6616800" cy="56335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16510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Char char="◈"/>
            </a:pPr>
            <a:r>
              <a:rPr b="1" lang="zh-TW" sz="2400"/>
              <a:t> </a:t>
            </a:r>
            <a:r>
              <a:rPr b="1" lang="zh-TW" sz="2400">
                <a:latin typeface="Microsoft JhengHei"/>
                <a:ea typeface="Microsoft JhengHei"/>
                <a:cs typeface="Microsoft JhengHei"/>
                <a:sym typeface="Microsoft JhengHei"/>
              </a:rPr>
              <a:t>2. 貨幣轉換</a:t>
            </a:r>
            <a:endParaRPr b="1" sz="2400"/>
          </a:p>
        </p:txBody>
      </p:sp>
      <p:sp>
        <p:nvSpPr>
          <p:cNvPr id="113" name="Google Shape;113;p15"/>
          <p:cNvSpPr txBox="1"/>
          <p:nvPr>
            <p:ph idx="12" type="sldNum"/>
          </p:nvPr>
        </p:nvSpPr>
        <p:spPr>
          <a:xfrm>
            <a:off x="8713794" y="4749900"/>
            <a:ext cx="430206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Microsoft JhengHei"/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  <p:sp>
        <p:nvSpPr>
          <p:cNvPr id="114" name="Google Shape;114;p15"/>
          <p:cNvSpPr/>
          <p:nvPr/>
        </p:nvSpPr>
        <p:spPr>
          <a:xfrm>
            <a:off x="2068389" y="1945620"/>
            <a:ext cx="3081928" cy="127727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Microsoft JhengHei"/>
              <a:buNone/>
            </a:pPr>
            <a:r>
              <a:rPr b="0" i="0" lang="zh-TW" sz="1400" u="none" cap="none" strike="noStrike">
                <a:solidFill>
                  <a:srgbClr val="00000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各地貨幣匯率</a:t>
            </a:r>
            <a:r>
              <a:rPr b="0" i="0" lang="zh-TW" sz="1200" u="none" cap="none" strike="noStrike">
                <a:solidFill>
                  <a:srgbClr val="00000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：</a:t>
            </a:r>
            <a:endParaRPr b="0" i="0" sz="1200" u="none" cap="none" strike="noStrike">
              <a:solidFill>
                <a:srgbClr val="000000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Microsoft JhengHei"/>
              <a:buNone/>
            </a:pPr>
            <a:r>
              <a:rPr b="1" i="0" lang="zh-TW" sz="1400" u="none" cap="none" strike="noStrike">
                <a:solidFill>
                  <a:srgbClr val="00000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(1) 臺灣(T)：1.0 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Microsoft JhengHei"/>
              <a:buNone/>
            </a:pPr>
            <a:r>
              <a:rPr b="1" i="0" lang="zh-TW" sz="1400" u="none" cap="none" strike="noStrike">
                <a:solidFill>
                  <a:srgbClr val="00000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(2) 美國(U)：30.9 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Microsoft JhengHei"/>
              <a:buNone/>
            </a:pPr>
            <a:r>
              <a:rPr b="1" i="0" lang="zh-TW" sz="1400" u="none" cap="none" strike="noStrike">
                <a:solidFill>
                  <a:srgbClr val="00000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(3) 日本(J)：0.28 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Microsoft JhengHei"/>
              <a:buNone/>
            </a:pPr>
            <a:r>
              <a:rPr b="1" i="0" lang="zh-TW" sz="1400" u="none" cap="none" strike="noStrike">
                <a:solidFill>
                  <a:srgbClr val="00000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(4) 歐洲(E)：34.5</a:t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15" name="Google Shape;115;p15"/>
          <p:cNvCxnSpPr/>
          <p:nvPr/>
        </p:nvCxnSpPr>
        <p:spPr>
          <a:xfrm flipH="1" rot="10800000">
            <a:off x="4497572" y="1158949"/>
            <a:ext cx="738016" cy="786672"/>
          </a:xfrm>
          <a:prstGeom prst="straightConnector1">
            <a:avLst/>
          </a:prstGeom>
          <a:noFill/>
          <a:ln cap="flat" cmpd="sng" w="19050">
            <a:solidFill>
              <a:srgbClr val="FF0000"/>
            </a:solidFill>
            <a:prstDash val="solid"/>
            <a:round/>
            <a:headEnd len="sm" w="sm" type="none"/>
            <a:tailEnd len="med" w="med" type="triangle"/>
          </a:ln>
        </p:spPr>
      </p:cxnSp>
      <p:sp>
        <p:nvSpPr>
          <p:cNvPr id="116" name="Google Shape;116;p15"/>
          <p:cNvSpPr/>
          <p:nvPr/>
        </p:nvSpPr>
        <p:spPr>
          <a:xfrm>
            <a:off x="5234091" y="967558"/>
            <a:ext cx="2409414" cy="285585"/>
          </a:xfrm>
          <a:prstGeom prst="rect">
            <a:avLst/>
          </a:prstGeom>
          <a:noFill/>
          <a:ln cap="flat" cmpd="sng" w="2857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aphicFrame>
        <p:nvGraphicFramePr>
          <p:cNvPr id="117" name="Google Shape;117;p15"/>
          <p:cNvGraphicFramePr/>
          <p:nvPr/>
        </p:nvGraphicFramePr>
        <p:xfrm>
          <a:off x="2178160" y="3283544"/>
          <a:ext cx="3000000" cy="3000000"/>
        </p:xfrm>
        <a:graphic>
          <a:graphicData uri="http://schemas.openxmlformats.org/drawingml/2006/table">
            <a:tbl>
              <a:tblPr bandRow="1" firstCol="1" firstRow="1">
                <a:noFill/>
                <a:tableStyleId>{1842A2B8-1C58-4596-A6C1-93EDF9AB8FCD}</a:tableStyleId>
              </a:tblPr>
              <a:tblGrid>
                <a:gridCol w="1351800"/>
                <a:gridCol w="1351800"/>
              </a:tblGrid>
              <a:tr h="9692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b="1" lang="zh-TW" sz="16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輸入範例</a:t>
                      </a:r>
                      <a:br>
                        <a:rPr lang="zh-TW" sz="16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</a:br>
                      <a:r>
                        <a:rPr b="0" i="0" lang="zh-TW" sz="16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50000</a:t>
                      </a:r>
                      <a:endParaRPr b="0" i="0" sz="1600" u="none" cap="none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b="0" i="0" lang="zh-TW" sz="16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200 U</a:t>
                      </a:r>
                      <a:endParaRPr sz="18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b="1" lang="zh-TW" sz="16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輸出範例</a:t>
                      </a:r>
                      <a:br>
                        <a:rPr lang="zh-TW" sz="16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</a:br>
                      <a:r>
                        <a:rPr b="0" i="0" lang="zh-TW" sz="16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U 1418.12</a:t>
                      </a:r>
                      <a:endParaRPr b="0" i="0" sz="1400" u="none" cap="none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/>
                </a:tc>
              </a:tr>
            </a:tbl>
          </a:graphicData>
        </a:graphic>
      </p:graphicFrame>
      <p:sp>
        <p:nvSpPr>
          <p:cNvPr id="118" name="Google Shape;118;p15"/>
          <p:cNvSpPr/>
          <p:nvPr/>
        </p:nvSpPr>
        <p:spPr>
          <a:xfrm>
            <a:off x="2529201" y="3945024"/>
            <a:ext cx="463588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030A0"/>
              </a:buClr>
              <a:buSzPts val="1400"/>
              <a:buFont typeface="Arial"/>
              <a:buNone/>
            </a:pPr>
            <a:r>
              <a:rPr b="1" i="0" lang="zh-TW" sz="1400" u="none" cap="none" strike="noStrike">
                <a:solidFill>
                  <a:srgbClr val="7030A0"/>
                </a:solidFill>
                <a:latin typeface="Arial"/>
                <a:ea typeface="Arial"/>
                <a:cs typeface="Arial"/>
                <a:sym typeface="Arial"/>
              </a:rPr>
              <a:t>cur</a:t>
            </a:r>
            <a:endParaRPr b="1" i="0" sz="1400" u="none" cap="none" strike="noStrike">
              <a:solidFill>
                <a:srgbClr val="7030A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9" name="Google Shape;119;p15"/>
          <p:cNvSpPr/>
          <p:nvPr/>
        </p:nvSpPr>
        <p:spPr>
          <a:xfrm>
            <a:off x="2198139" y="3945024"/>
            <a:ext cx="344966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1400"/>
              <a:buFont typeface="Arial"/>
              <a:buNone/>
            </a:pPr>
            <a:r>
              <a:rPr b="1" i="0" lang="zh-TW" sz="1400" u="none" cap="none" strike="noStrike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m</a:t>
            </a:r>
            <a:endParaRPr b="1" i="0" sz="1400" u="none" cap="none" strike="noStrike">
              <a:solidFill>
                <a:srgbClr val="0070C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0" name="Google Shape;120;p15"/>
          <p:cNvSpPr/>
          <p:nvPr/>
        </p:nvSpPr>
        <p:spPr>
          <a:xfrm>
            <a:off x="2857085" y="3513774"/>
            <a:ext cx="228876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B050"/>
              </a:buClr>
              <a:buSzPts val="1400"/>
              <a:buFont typeface="Arial"/>
              <a:buNone/>
            </a:pPr>
            <a:r>
              <a:rPr b="1" i="0" lang="zh-TW" sz="1400" u="none" cap="none" strike="noStrike">
                <a:solidFill>
                  <a:srgbClr val="00B050"/>
                </a:solidFill>
                <a:latin typeface="Arial"/>
                <a:ea typeface="Arial"/>
                <a:cs typeface="Arial"/>
                <a:sym typeface="Arial"/>
              </a:rPr>
              <a:t>n</a:t>
            </a:r>
            <a:endParaRPr b="1" i="0" sz="1400" u="none" cap="none" strike="noStrike">
              <a:solidFill>
                <a:srgbClr val="00B05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Quintus template">
  <a:themeElements>
    <a:clrScheme name="Custom 347">
      <a:dk1>
        <a:srgbClr val="000000"/>
      </a:dk1>
      <a:lt1>
        <a:srgbClr val="FFFFFF"/>
      </a:lt1>
      <a:dk2>
        <a:srgbClr val="666666"/>
      </a:dk2>
      <a:lt2>
        <a:srgbClr val="CCCCCC"/>
      </a:lt2>
      <a:accent1>
        <a:srgbClr val="3A81BA"/>
      </a:accent1>
      <a:accent2>
        <a:srgbClr val="D89F39"/>
      </a:accent2>
      <a:accent3>
        <a:srgbClr val="8BAB42"/>
      </a:accent3>
      <a:accent4>
        <a:srgbClr val="57A7B5"/>
      </a:accent4>
      <a:accent5>
        <a:srgbClr val="8B81D2"/>
      </a:accent5>
      <a:accent6>
        <a:srgbClr val="963334"/>
      </a:accent6>
      <a:hlink>
        <a:srgbClr val="1155CC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